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9" r:id="rId4"/>
    <p:sldMasterId id="2147483755" r:id="rId5"/>
    <p:sldMasterId id="2147483776" r:id="rId6"/>
  </p:sldMasterIdLst>
  <p:notesMasterIdLst>
    <p:notesMasterId r:id="rId24"/>
  </p:notesMasterIdLst>
  <p:handoutMasterIdLst>
    <p:handoutMasterId r:id="rId25"/>
  </p:handoutMasterIdLst>
  <p:sldIdLst>
    <p:sldId id="5156" r:id="rId7"/>
    <p:sldId id="5152" r:id="rId8"/>
    <p:sldId id="5115" r:id="rId9"/>
    <p:sldId id="5157" r:id="rId10"/>
    <p:sldId id="787" r:id="rId11"/>
    <p:sldId id="5063" r:id="rId12"/>
    <p:sldId id="5160" r:id="rId13"/>
    <p:sldId id="5167" r:id="rId14"/>
    <p:sldId id="5074" r:id="rId15"/>
    <p:sldId id="5069" r:id="rId16"/>
    <p:sldId id="342" r:id="rId17"/>
    <p:sldId id="5070" r:id="rId18"/>
    <p:sldId id="5163" r:id="rId19"/>
    <p:sldId id="5165" r:id="rId20"/>
    <p:sldId id="5164" r:id="rId21"/>
    <p:sldId id="5162" r:id="rId22"/>
    <p:sldId id="865" r:id="rId23"/>
  </p:sldIdLst>
  <p:sldSz cx="12192000" cy="6858000"/>
  <p:notesSz cx="6797675" cy="9926638"/>
  <p:embeddedFontLst>
    <p:embeddedFont>
      <p:font typeface="gatebase Medium" panose="00000500000000000000" charset="0"/>
      <p:regular r:id="rId26"/>
      <p:bold r:id="rId27"/>
      <p:italic r:id="rId28"/>
      <p:boldItalic r:id="rId29"/>
    </p:embeddedFont>
    <p:embeddedFont>
      <p:font typeface="Roboto" panose="02000000000000000000" pitchFamily="2" charset="0"/>
      <p:regular r:id="rId30"/>
      <p:bold r:id="rId31"/>
      <p:italic r:id="rId32"/>
      <p:boldItalic r:id="rId33"/>
    </p:embeddedFont>
    <p:embeddedFont>
      <p:font typeface="Roboto Bold" panose="02000000000000000000" pitchFamily="2" charset="0"/>
      <p:regular r:id="rId34"/>
      <p:bold r:id="rId35"/>
      <p:italic r:id="rId36"/>
      <p:boldItalic r:id="rId37"/>
    </p:embeddedFont>
    <p:embeddedFont>
      <p:font typeface="Roboto Medium" panose="02000000000000000000" pitchFamily="2" charset="0"/>
      <p:regular r:id="rId38"/>
      <p:italic r:id="rId39"/>
    </p:embeddedFont>
    <p:embeddedFont>
      <p:font typeface="Roboto Regular" panose="020B0604020202020204" charset="0"/>
      <p:regular r:id="rId40"/>
      <p:bold r:id="rId41"/>
      <p:italic r:id="rId42"/>
      <p:boldItalic r:id="rId43"/>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0D6A0001-E668-4CB7-9F3C-793AF0C184C7}">
          <p14:sldIdLst>
            <p14:sldId id="5156"/>
            <p14:sldId id="5152"/>
          </p14:sldIdLst>
        </p14:section>
        <p14:section name="Redgate Intro" id="{16C5BEB7-0753-4293-94A6-03F5448C1EC1}">
          <p14:sldIdLst>
            <p14:sldId id="5115"/>
            <p14:sldId id="5157"/>
            <p14:sldId id="787"/>
            <p14:sldId id="5063"/>
            <p14:sldId id="5160"/>
            <p14:sldId id="5167"/>
            <p14:sldId id="5074"/>
            <p14:sldId id="5069"/>
            <p14:sldId id="342"/>
            <p14:sldId id="5070"/>
            <p14:sldId id="5163"/>
            <p14:sldId id="5165"/>
            <p14:sldId id="5164"/>
          </p14:sldIdLst>
        </p14:section>
        <p14:section name="Business Case" id="{1A73AC44-BC25-446F-9FB3-185302E93016}">
          <p14:sldIdLst>
            <p14:sldId id="5162"/>
            <p14:sldId id="8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FD3D15-B064-1519-268A-12F05956E7BE}" name="Ksenia Anderson" initials="KA" userId="S::ksenia.anderson@red-gate.com::a1e159f1-1c43-4fb1-af3e-df72fc29f436" providerId="AD"/>
  <p188:author id="{59891635-334D-A9E3-635D-A0DDD52F063C}" name="Becky Woof" initials="BW" userId="S::becky.woof@red-gate.com::b72d374e-2da0-4d31-b5f5-05f456b24a11" providerId="AD"/>
  <p188:author id="{84419040-CC05-92D3-FE99-778AD3C4FDC3}" name="Fiona Black" initials="FB" userId="S::fiona.black@red-gate.com::3076756f-a346-44ed-b4b1-62da248b063b" providerId="AD"/>
  <p188:author id="{68B55F57-03CE-E9A6-B53F-B648897081EE}" name="Steve Jones" initials="SJ" userId="S::Steve.Jones@red-gate.com::e0439a06-6ea5-4422-91a2-8ad82ecdf8ba" providerId="AD"/>
  <p188:author id="{6C6E7F59-DF55-EE9F-4F16-46A638E922C6}" name="Ulrike Hack" initials="UH" userId="S::Ulrike.Hack@red-gate.com::25a0ba32-ac92-4829-bf66-5691d6583c2e" providerId="AD"/>
  <p188:author id="{7F03D05F-7872-84FE-B287-116A1079B7B3}" name="Saskia Parks" initials="SP" userId="S::Saskia.Parks@red-gate.com::896129fe-8cd4-41c2-a338-0ea6f0c53785" providerId="AD"/>
  <p188:author id="{8AB84462-FEB6-A0A0-FC3E-6357CD1BD1B7}" name="Claire Matthews" initials="CM" userId="S::Claire.Matthews@red-gate.com::3a4c6314-a7c7-4271-ac20-3688982071e1" providerId="AD"/>
  <p188:author id="{C5CD917E-C9BE-8A47-0A14-A0ED048D45A4}" name="David Ong" initials="DO" userId="S::david.ong@red-gate.com::2fabfb56-f81b-4378-9c51-d692d4cf68fe" providerId="AD"/>
  <p188:author id="{8E7D7182-ECF1-DC36-4736-14562A2CB4B1}" name="Udara Ratnakumara" initials="UR" userId="S::Udara.Ratnakumara@red-gate.com::1f60359b-28bf-4b58-ba88-1352cd63a23a" providerId="AD"/>
  <p188:author id="{B0075A92-0DE0-B78B-7CA7-6EAB3B07C957}" name="Ksenia Anderson" initials="KA" userId="S::Ksenia.Anderson@red-gate.com::a1e159f1-1c43-4fb1-af3e-df72fc29f436" providerId="AD"/>
  <p188:author id="{B119EA9A-324B-6A00-C99C-DDFAD9DEF5F5}" name="Dustin Abney" initials="DA" userId="S::dustin.abney@red-gate.com::fa60f86b-e0c6-4053-8e1b-cbe9691cc71e" providerId="AD"/>
  <p188:author id="{1AE8C2A4-452C-8942-03A5-798B4402C779}" name="David Ong" initials="DO" userId="S::David.Ong@red-gate.com::2fabfb56-f81b-4378-9c51-d692d4cf68fe" providerId="AD"/>
  <p188:author id="{9B45B1B8-97A6-987E-87D3-3FA2BEA5C57E}" name="Mark Klein" initials="MK" userId="S::mark.klein@red-gate.com::173a00a6-1d5d-40f1-9588-97325de795da" providerId="AD"/>
  <p188:author id="{3A7C10C4-972D-F5F6-6392-B74014D448EB}" name="Claire Matthews" initials="CM" userId="S::claire.matthews@red-gate.com::3a4c6314-a7c7-4271-ac20-3688982071e1" providerId="AD"/>
  <p188:author id="{EE8B9BF1-3CF4-717D-5E8F-2111DBF5E41B}" name="David Atkinson" initials="DA" userId="S::David.Atkinson@red-gate.com::1ff8b9b8-a0e9-41de-9ec8-ec2bfa9ea146" providerId="AD"/>
  <p188:author id="{8ED5E2F4-A005-149B-6F5D-5CFAFA0C56D8}" name="Saskia Parks" initials="SP" userId="S::saskia.parks@red-gate.com::896129fe-8cd4-41c2-a338-0ea6f0c53785" providerId="AD"/>
  <p188:author id="{50E0BBF9-C6E5-74EF-DA80-905D63379A73}" name="Dasia Mendez" initials="DM" userId="S::Dasia.Mendez@red-gate.com::6eeb4286-9a3e-44be-beb2-262f033b03a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6E6E6"/>
    <a:srgbClr val="373737"/>
    <a:srgbClr val="CC0000"/>
    <a:srgbClr val="2F6ED7"/>
    <a:srgbClr val="8AB6EC"/>
    <a:srgbClr val="B1CEF2"/>
    <a:srgbClr val="D8E7F9"/>
    <a:srgbClr val="7BA5D9"/>
    <a:srgbClr val="008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6E55FA-C976-4E2E-C812-FD58FE36EBBC}" v="44" dt="2024-03-18T09:47:22.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3126"/>
        <p:guide pos="2141"/>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7.xml" Id="rId13" /><Relationship Type="http://schemas.openxmlformats.org/officeDocument/2006/relationships/slide" Target="slides/slide12.xml" Id="rId18" /><Relationship Type="http://schemas.openxmlformats.org/officeDocument/2006/relationships/font" Target="fonts/font1.fntdata" Id="rId26" /><Relationship Type="http://schemas.openxmlformats.org/officeDocument/2006/relationships/font" Target="fonts/font14.fntdata" Id="rId39" /><Relationship Type="http://schemas.openxmlformats.org/officeDocument/2006/relationships/slide" Target="slides/slide15.xml" Id="rId21" /><Relationship Type="http://schemas.openxmlformats.org/officeDocument/2006/relationships/font" Target="fonts/font9.fntdata" Id="rId34" /><Relationship Type="http://schemas.openxmlformats.org/officeDocument/2006/relationships/font" Target="fonts/font17.fntdata" Id="rId42" /><Relationship Type="http://schemas.openxmlformats.org/officeDocument/2006/relationships/tableStyles" Target="tableStyles.xml" Id="rId47" /><Relationship Type="http://schemas.microsoft.com/office/2018/10/relationships/authors" Target="authors.xml" Id="rId50" /><Relationship Type="http://schemas.openxmlformats.org/officeDocument/2006/relationships/slide" Target="slides/slide1.xml" Id="rId7" /><Relationship Type="http://schemas.openxmlformats.org/officeDocument/2006/relationships/customXml" Target="../customXml/item2.xml" Id="rId2" /><Relationship Type="http://schemas.openxmlformats.org/officeDocument/2006/relationships/slide" Target="slides/slide10.xml" Id="rId16" /><Relationship Type="http://schemas.openxmlformats.org/officeDocument/2006/relationships/font" Target="fonts/font4.fntdata" Id="rId29" /><Relationship Type="http://schemas.openxmlformats.org/officeDocument/2006/relationships/slide" Target="slides/slide5.xml" Id="rId11" /><Relationship Type="http://schemas.openxmlformats.org/officeDocument/2006/relationships/notesMaster" Target="notesMasters/notesMaster1.xml" Id="rId24" /><Relationship Type="http://schemas.openxmlformats.org/officeDocument/2006/relationships/font" Target="fonts/font7.fntdata" Id="rId32" /><Relationship Type="http://schemas.openxmlformats.org/officeDocument/2006/relationships/font" Target="fonts/font12.fntdata" Id="rId37" /><Relationship Type="http://schemas.openxmlformats.org/officeDocument/2006/relationships/font" Target="fonts/font15.fntdata" Id="rId40" /><Relationship Type="http://schemas.openxmlformats.org/officeDocument/2006/relationships/viewProps" Target="viewProps.xml" Id="rId45" /><Relationship Type="http://schemas.openxmlformats.org/officeDocument/2006/relationships/slideMaster" Target="slideMasters/slideMaster2.xml" Id="rId5" /><Relationship Type="http://schemas.openxmlformats.org/officeDocument/2006/relationships/slide" Target="slides/slide9.xml" Id="rId15" /><Relationship Type="http://schemas.openxmlformats.org/officeDocument/2006/relationships/slide" Target="slides/slide17.xml" Id="rId23" /><Relationship Type="http://schemas.openxmlformats.org/officeDocument/2006/relationships/font" Target="fonts/font3.fntdata" Id="rId28" /><Relationship Type="http://schemas.openxmlformats.org/officeDocument/2006/relationships/font" Target="fonts/font11.fntdata" Id="rId36" /><Relationship Type="http://schemas.microsoft.com/office/2015/10/relationships/revisionInfo" Target="revisionInfo.xml" Id="rId49" /><Relationship Type="http://schemas.openxmlformats.org/officeDocument/2006/relationships/slide" Target="slides/slide4.xml" Id="rId10" /><Relationship Type="http://schemas.openxmlformats.org/officeDocument/2006/relationships/slide" Target="slides/slide13.xml" Id="rId19" /><Relationship Type="http://schemas.openxmlformats.org/officeDocument/2006/relationships/font" Target="fonts/font6.fntdata" Id="rId31" /><Relationship Type="http://schemas.openxmlformats.org/officeDocument/2006/relationships/presProps" Target="presProps.xml" Id="rId44" /><Relationship Type="http://schemas.openxmlformats.org/officeDocument/2006/relationships/slideMaster" Target="slideMasters/slideMaster1.xml" Id="rId4" /><Relationship Type="http://schemas.openxmlformats.org/officeDocument/2006/relationships/slide" Target="slides/slide3.xml" Id="rId9" /><Relationship Type="http://schemas.openxmlformats.org/officeDocument/2006/relationships/slide" Target="slides/slide8.xml" Id="rId14" /><Relationship Type="http://schemas.openxmlformats.org/officeDocument/2006/relationships/slide" Target="slides/slide16.xml" Id="rId22" /><Relationship Type="http://schemas.openxmlformats.org/officeDocument/2006/relationships/font" Target="fonts/font2.fntdata" Id="rId27" /><Relationship Type="http://schemas.openxmlformats.org/officeDocument/2006/relationships/font" Target="fonts/font5.fntdata" Id="rId30" /><Relationship Type="http://schemas.openxmlformats.org/officeDocument/2006/relationships/font" Target="fonts/font10.fntdata" Id="rId35" /><Relationship Type="http://schemas.openxmlformats.org/officeDocument/2006/relationships/font" Target="fonts/font18.fntdata" Id="rId43" /><Relationship Type="http://schemas.openxmlformats.org/officeDocument/2006/relationships/slide" Target="slides/slide2.xml" Id="rId8" /><Relationship Type="http://schemas.openxmlformats.org/officeDocument/2006/relationships/customXml" Target="../customXml/item3.xml" Id="rId3" /><Relationship Type="http://schemas.openxmlformats.org/officeDocument/2006/relationships/slide" Target="slides/slide6.xml" Id="rId12" /><Relationship Type="http://schemas.openxmlformats.org/officeDocument/2006/relationships/slide" Target="slides/slide11.xml" Id="rId17" /><Relationship Type="http://schemas.openxmlformats.org/officeDocument/2006/relationships/handoutMaster" Target="handoutMasters/handoutMaster1.xml" Id="rId25" /><Relationship Type="http://schemas.openxmlformats.org/officeDocument/2006/relationships/font" Target="fonts/font8.fntdata" Id="rId33" /><Relationship Type="http://schemas.openxmlformats.org/officeDocument/2006/relationships/font" Target="fonts/font13.fntdata" Id="rId38" /><Relationship Type="http://schemas.openxmlformats.org/officeDocument/2006/relationships/theme" Target="theme/theme1.xml" Id="rId46" /><Relationship Type="http://schemas.openxmlformats.org/officeDocument/2006/relationships/slide" Target="slides/slide14.xml" Id="rId20" /><Relationship Type="http://schemas.openxmlformats.org/officeDocument/2006/relationships/font" Target="fonts/font16.fntdata" Id="rId41" /><Relationship Type="http://schemas.openxmlformats.org/officeDocument/2006/relationships/customXml" Target="../customXml/item1.xml" Id="rId1" /><Relationship Type="http://schemas.openxmlformats.org/officeDocument/2006/relationships/slideMaster" Target="slideMasters/slideMaster3.xml" Id="rId6" /></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Roboto" panose="020B0604020202020204" charset="0"/>
                <a:ea typeface="Roboto" panose="020B0604020202020204" charset="0"/>
                <a:cs typeface="+mn-cs"/>
              </a:defRPr>
            </a:pPr>
            <a:r>
              <a:rPr lang="en-GB" b="1"/>
              <a:t>Which of the following statements best describe your organization's delivery process for database changes?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Roboto" panose="020B0604020202020204" charset="0"/>
              <a:ea typeface="Roboto" panose="020B0604020202020204" charset="0"/>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Roboto" panose="020B0604020202020204" charset="0"/>
                    <a:ea typeface="Roboto" panose="020B0604020202020204"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'Charts 8-19 DB DevOps adoption'!$C$131:$C$134</c:f>
              <c:strCache>
                <c:ptCount val="4"/>
                <c:pt idx="0">
                  <c:v>We have continuous delivery of database changes across all projects</c:v>
                </c:pt>
                <c:pt idx="1">
                  <c:v>We have continuous delivery of database changes only for some projects</c:v>
                </c:pt>
                <c:pt idx="2">
                  <c:v>We are working towards or planning to achieve continuous delivery of database changes</c:v>
                </c:pt>
                <c:pt idx="3">
                  <c:v>We don’t have continuous delivery changes and don’t plan to achieve it</c:v>
                </c:pt>
              </c:strCache>
            </c:strRef>
          </c:cat>
          <c:val>
            <c:numRef>
              <c:f>'Charts 8-19 DB DevOps adoption'!$D$131:$D$134</c:f>
              <c:numCache>
                <c:formatCode>0%</c:formatCode>
                <c:ptCount val="4"/>
                <c:pt idx="0">
                  <c:v>0.22117039586919104</c:v>
                </c:pt>
                <c:pt idx="1">
                  <c:v>0.24440619621342513</c:v>
                </c:pt>
                <c:pt idx="2">
                  <c:v>0.30593803786574869</c:v>
                </c:pt>
                <c:pt idx="3">
                  <c:v>0.22848537005163511</c:v>
                </c:pt>
              </c:numCache>
            </c:numRef>
          </c:val>
          <c:extLst>
            <c:ext xmlns:c16="http://schemas.microsoft.com/office/drawing/2014/chart" uri="{C3380CC4-5D6E-409C-BE32-E72D297353CC}">
              <c16:uniqueId val="{00000000-F129-4342-933C-F25756A645DA}"/>
            </c:ext>
          </c:extLst>
        </c:ser>
        <c:dLbls>
          <c:showLegendKey val="0"/>
          <c:showVal val="0"/>
          <c:showCatName val="0"/>
          <c:showSerName val="0"/>
          <c:showPercent val="0"/>
          <c:showBubbleSize val="0"/>
        </c:dLbls>
        <c:gapWidth val="70"/>
        <c:axId val="1504713967"/>
        <c:axId val="1504711471"/>
      </c:barChart>
      <c:catAx>
        <c:axId val="150471396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solidFill>
                <a:latin typeface="Roboto" panose="020B0604020202020204" charset="0"/>
                <a:ea typeface="Roboto" panose="020B0604020202020204" charset="0"/>
                <a:cs typeface="+mn-cs"/>
              </a:defRPr>
            </a:pPr>
            <a:endParaRPr lang="en-US"/>
          </a:p>
        </c:txPr>
        <c:crossAx val="1504711471"/>
        <c:crosses val="autoZero"/>
        <c:auto val="1"/>
        <c:lblAlgn val="ctr"/>
        <c:lblOffset val="100"/>
        <c:noMultiLvlLbl val="0"/>
      </c:catAx>
      <c:valAx>
        <c:axId val="1504711471"/>
        <c:scaling>
          <c:orientation val="minMax"/>
        </c:scaling>
        <c:delete val="1"/>
        <c:axPos val="t"/>
        <c:numFmt formatCode="0%" sourceLinked="1"/>
        <c:majorTickMark val="none"/>
        <c:minorTickMark val="none"/>
        <c:tickLblPos val="nextTo"/>
        <c:crossAx val="15047139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B0604020202020204" charset="0"/>
          <a:ea typeface="Roboto" panose="020B060402020202020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Roboto" panose="02000000000000000000"/>
                <a:ea typeface="+mn-ea"/>
                <a:cs typeface="+mn-cs"/>
              </a:defRPr>
            </a:pPr>
            <a:r>
              <a:rPr lang="en-US" sz="1400"/>
              <a:t>What was, or what would be, the main obstacle to implementing a DevOps approach in your organization?</a:t>
            </a:r>
          </a:p>
        </c:rich>
      </c:tx>
      <c:layout>
        <c:manualLayout>
          <c:xMode val="edge"/>
          <c:yMode val="edge"/>
          <c:x val="0.1491663545593373"/>
          <c:y val="3.044907186273995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Roboto" panose="02000000000000000000"/>
              <a:ea typeface="+mn-ea"/>
              <a:cs typeface="+mn-cs"/>
            </a:defRPr>
          </a:pPr>
          <a:endParaRPr lang="en-US"/>
        </a:p>
      </c:txPr>
    </c:title>
    <c:autoTitleDeleted val="0"/>
    <c:plotArea>
      <c:layout>
        <c:manualLayout>
          <c:layoutTarget val="inner"/>
          <c:xMode val="edge"/>
          <c:yMode val="edge"/>
          <c:x val="0.4656288623286487"/>
          <c:y val="0.188856700889663"/>
          <c:w val="0.51007314443861196"/>
          <c:h val="0.78041672449435884"/>
        </c:manualLayout>
      </c:layout>
      <c:barChart>
        <c:barDir val="bar"/>
        <c:grouping val="clustered"/>
        <c:varyColors val="0"/>
        <c:ser>
          <c:idx val="0"/>
          <c:order val="0"/>
          <c:tx>
            <c:strRef>
              <c:f>'DevOps adoption and performance'!$E$73</c:f>
              <c:strCache>
                <c:ptCount val="1"/>
                <c:pt idx="0">
                  <c:v>% answered excl "don't know"</c:v>
                </c:pt>
              </c:strCache>
            </c:strRef>
          </c:tx>
          <c:spPr>
            <a:solidFill>
              <a:srgbClr val="CC0000"/>
            </a:solidFill>
            <a:ln>
              <a:noFill/>
            </a:ln>
            <a:effectLst/>
          </c:spPr>
          <c:invertIfNegative val="0"/>
          <c:dPt>
            <c:idx val="0"/>
            <c:invertIfNegative val="0"/>
            <c:bubble3D val="0"/>
            <c:extLst>
              <c:ext xmlns:c16="http://schemas.microsoft.com/office/drawing/2014/chart" uri="{C3380CC4-5D6E-409C-BE32-E72D297353CC}">
                <c16:uniqueId val="{00000000-D6B6-4915-874A-B76D5BD7E941}"/>
              </c:ext>
            </c:extLst>
          </c:dPt>
          <c:dPt>
            <c:idx val="1"/>
            <c:invertIfNegative val="0"/>
            <c:bubble3D val="0"/>
            <c:extLst>
              <c:ext xmlns:c16="http://schemas.microsoft.com/office/drawing/2014/chart" uri="{C3380CC4-5D6E-409C-BE32-E72D297353CC}">
                <c16:uniqueId val="{00000001-D6B6-4915-874A-B76D5BD7E941}"/>
              </c:ext>
            </c:extLst>
          </c:dPt>
          <c:dPt>
            <c:idx val="4"/>
            <c:invertIfNegative val="0"/>
            <c:bubble3D val="0"/>
            <c:extLst>
              <c:ext xmlns:c16="http://schemas.microsoft.com/office/drawing/2014/chart" uri="{C3380CC4-5D6E-409C-BE32-E72D297353CC}">
                <c16:uniqueId val="{00000002-D6B6-4915-874A-B76D5BD7E941}"/>
              </c:ext>
            </c:extLst>
          </c:dPt>
          <c:dPt>
            <c:idx val="5"/>
            <c:invertIfNegative val="0"/>
            <c:bubble3D val="0"/>
            <c:extLst>
              <c:ext xmlns:c16="http://schemas.microsoft.com/office/drawing/2014/chart" uri="{C3380CC4-5D6E-409C-BE32-E72D297353CC}">
                <c16:uniqueId val="{00000003-D6B6-4915-874A-B76D5BD7E941}"/>
              </c:ext>
            </c:extLst>
          </c:dPt>
          <c:dLbls>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Roboto" panose="0200000000000000000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'DevOps adoption and performance'!$A$74:$A$79</c:f>
              <c:strCache>
                <c:ptCount val="6"/>
                <c:pt idx="0">
                  <c:v>Lack of appropriate skills in the team</c:v>
                </c:pt>
                <c:pt idx="1">
                  <c:v>Disruption to existing workflows/business</c:v>
                </c:pt>
                <c:pt idx="2">
                  <c:v>Lack of alignment between development and operations teams</c:v>
                </c:pt>
                <c:pt idx="3">
                  <c:v>Lack of awareness of benefits to the business</c:v>
                </c:pt>
                <c:pt idx="4">
                  <c:v>Lack of budget to invest in new tooling</c:v>
                </c:pt>
                <c:pt idx="5">
                  <c:v>Lack of support from executive leadership</c:v>
                </c:pt>
              </c:strCache>
            </c:strRef>
          </c:cat>
          <c:val>
            <c:numRef>
              <c:f>'DevOps adoption and performance'!$E$74:$E$79</c:f>
              <c:numCache>
                <c:formatCode>0%</c:formatCode>
                <c:ptCount val="6"/>
                <c:pt idx="0">
                  <c:v>0.22538071065989848</c:v>
                </c:pt>
                <c:pt idx="1">
                  <c:v>0.21167512690355331</c:v>
                </c:pt>
                <c:pt idx="2">
                  <c:v>0.15634517766497463</c:v>
                </c:pt>
                <c:pt idx="3">
                  <c:v>0.1548223350253807</c:v>
                </c:pt>
                <c:pt idx="4">
                  <c:v>0.1116751269035533</c:v>
                </c:pt>
                <c:pt idx="5">
                  <c:v>8.4263959390862939E-2</c:v>
                </c:pt>
              </c:numCache>
            </c:numRef>
          </c:val>
          <c:extLst>
            <c:ext xmlns:c16="http://schemas.microsoft.com/office/drawing/2014/chart" uri="{C3380CC4-5D6E-409C-BE32-E72D297353CC}">
              <c16:uniqueId val="{00000004-D6B6-4915-874A-B76D5BD7E941}"/>
            </c:ext>
          </c:extLst>
        </c:ser>
        <c:dLbls>
          <c:showLegendKey val="0"/>
          <c:showVal val="0"/>
          <c:showCatName val="0"/>
          <c:showSerName val="0"/>
          <c:showPercent val="0"/>
          <c:showBubbleSize val="0"/>
        </c:dLbls>
        <c:gapWidth val="70"/>
        <c:axId val="252568256"/>
        <c:axId val="252559520"/>
      </c:barChart>
      <c:catAx>
        <c:axId val="25256825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Roboto" panose="02000000000000000000"/>
                <a:ea typeface="+mn-ea"/>
                <a:cs typeface="+mn-cs"/>
              </a:defRPr>
            </a:pPr>
            <a:endParaRPr lang="en-US"/>
          </a:p>
        </c:txPr>
        <c:crossAx val="252559520"/>
        <c:crosses val="autoZero"/>
        <c:auto val="1"/>
        <c:lblAlgn val="ctr"/>
        <c:lblOffset val="100"/>
        <c:noMultiLvlLbl val="0"/>
      </c:catAx>
      <c:valAx>
        <c:axId val="252559520"/>
        <c:scaling>
          <c:orientation val="minMax"/>
        </c:scaling>
        <c:delete val="1"/>
        <c:axPos val="t"/>
        <c:numFmt formatCode="0%" sourceLinked="1"/>
        <c:majorTickMark val="none"/>
        <c:minorTickMark val="none"/>
        <c:tickLblPos val="nextTo"/>
        <c:crossAx val="252568256"/>
        <c:crosses val="autoZero"/>
        <c:crossBetween val="between"/>
      </c:valAx>
      <c:spPr>
        <a:noFill/>
        <a:ln>
          <a:noFill/>
        </a:ln>
        <a:effectLst/>
      </c:spPr>
    </c:plotArea>
    <c:plotVisOnly val="1"/>
    <c:dispBlanksAs val="gap"/>
    <c:showDLblsOverMax val="0"/>
  </c:chart>
  <c:spPr>
    <a:noFill/>
    <a:ln>
      <a:noFill/>
    </a:ln>
    <a:effectLst/>
  </c:spPr>
  <c:txPr>
    <a:bodyPr/>
    <a:lstStyle/>
    <a:p>
      <a:pPr>
        <a:defRPr sz="900" b="1">
          <a:solidFill>
            <a:schemeClr val="tx1"/>
          </a:solidFill>
          <a:latin typeface="Roboto" panose="0200000000000000000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a:latin typeface="Roboto Bold"/>
              <a:cs typeface="Roboto Bold"/>
            </a:endParaRPr>
          </a:p>
        </p:txBody>
      </p:sp>
      <p:pic>
        <p:nvPicPr>
          <p:cNvPr id="4" name="Picture 3"/>
          <p:cNvPicPr>
            <a:picLocks noChangeAspect="1"/>
          </p:cNvPicPr>
          <p:nvPr/>
        </p:nvPicPr>
        <p:blipFill>
          <a:blip r:embed="rId2"/>
          <a:stretch>
            <a:fillRect/>
          </a:stretch>
        </p:blipFill>
        <p:spPr>
          <a:xfrm>
            <a:off x="4686299" y="268390"/>
            <a:ext cx="1782232" cy="426186"/>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3/18/2024</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p:cNvPicPr>
            <a:picLocks noChangeAspect="1"/>
          </p:cNvPicPr>
          <p:nvPr/>
        </p:nvPicPr>
        <p:blipFill>
          <a:blip r:embed="rId2"/>
          <a:stretch>
            <a:fillRect/>
          </a:stretch>
        </p:blipFill>
        <p:spPr>
          <a:xfrm>
            <a:off x="4718509" y="308965"/>
            <a:ext cx="1782232" cy="426186"/>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chemeClr val="tx1"/>
                </a:solidFill>
                <a:latin typeface="Arial"/>
                <a:cs typeface="Arial"/>
              </a:rPr>
              <a:t>Brief from doc:</a:t>
            </a:r>
          </a:p>
          <a:p>
            <a:r>
              <a:rPr lang="en-US">
                <a:solidFill>
                  <a:schemeClr val="tx1"/>
                </a:solidFill>
                <a:latin typeface="Arial"/>
                <a:cs typeface="Arial"/>
              </a:rPr>
              <a:t>https://redgate365.sharepoint.com/:w:/s/SalesManagementRoW/EX81XX4LIztHihekC40xAAYBMKrBKFUNQAppoR-uw9ve3Q?e=pS0Kou</a:t>
            </a:r>
          </a:p>
          <a:p>
            <a:r>
              <a:rPr lang="en-US">
                <a:solidFill>
                  <a:schemeClr val="tx1"/>
                </a:solidFill>
                <a:latin typeface="Arial"/>
                <a:cs typeface="Arial"/>
              </a:rPr>
              <a:t>45 minutes.</a:t>
            </a:r>
            <a:endParaRPr lang="en-US">
              <a:solidFill>
                <a:schemeClr val="tx1"/>
              </a:solidFill>
            </a:endParaRPr>
          </a:p>
          <a:p>
            <a:r>
              <a:rPr lang="en-US">
                <a:solidFill>
                  <a:schemeClr val="tx1"/>
                </a:solidFill>
                <a:latin typeface="Arial"/>
                <a:cs typeface="Arial"/>
              </a:rPr>
              <a:t>Cover the fundamental features, including the UI, creating a new project, importing/exporting data, and creating basic masking rules.</a:t>
            </a:r>
          </a:p>
          <a:p>
            <a:endParaRPr lang="en-US"/>
          </a:p>
        </p:txBody>
      </p:sp>
    </p:spTree>
    <p:extLst>
      <p:ext uri="{BB962C8B-B14F-4D97-AF65-F5344CB8AC3E}">
        <p14:creationId xmlns:p14="http://schemas.microsoft.com/office/powerpoint/2010/main" val="3138032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cs typeface="Calibri"/>
              </a:rPr>
              <a:t>Popular OSS project RG purchased in 2019. We found this to be a very solid way to deploy code in a repeatable, reliable manner.</a:t>
            </a:r>
          </a:p>
          <a:p>
            <a:r>
              <a:rPr lang="en-GB" b="1">
                <a:cs typeface="Calibri"/>
              </a:rPr>
              <a:t>We continue to support this, and we have enhanced it in many ways to help our customers ensure the database is not a bottleneck.</a:t>
            </a:r>
          </a:p>
        </p:txBody>
      </p:sp>
    </p:spTree>
    <p:extLst>
      <p:ext uri="{BB962C8B-B14F-4D97-AF65-F5344CB8AC3E}">
        <p14:creationId xmlns:p14="http://schemas.microsoft.com/office/powerpoint/2010/main" val="49679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lot of support is available – a real community</a:t>
            </a:r>
          </a:p>
        </p:txBody>
      </p:sp>
    </p:spTree>
    <p:extLst>
      <p:ext uri="{BB962C8B-B14F-4D97-AF65-F5344CB8AC3E}">
        <p14:creationId xmlns:p14="http://schemas.microsoft.com/office/powerpoint/2010/main" val="3837730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lot of support is available – a real community</a:t>
            </a:r>
          </a:p>
        </p:txBody>
      </p:sp>
    </p:spTree>
    <p:extLst>
      <p:ext uri="{BB962C8B-B14F-4D97-AF65-F5344CB8AC3E}">
        <p14:creationId xmlns:p14="http://schemas.microsoft.com/office/powerpoint/2010/main" val="53877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Redgate is the industry standard in Database </a:t>
            </a:r>
            <a:r>
              <a:rPr lang="en-US" err="1">
                <a:cs typeface="Calibri"/>
              </a:rPr>
              <a:t>Devops</a:t>
            </a:r>
            <a:r>
              <a:rPr lang="en-US">
                <a:cs typeface="Calibri"/>
              </a:rPr>
              <a:t> tooling. Our comparison tech is the industry leading and the bar on which all others are measured.</a:t>
            </a:r>
          </a:p>
          <a:p>
            <a:endParaRPr lang="en-US">
              <a:cs typeface="Calibri"/>
            </a:endParaRPr>
          </a:p>
          <a:p>
            <a:r>
              <a:rPr lang="en-US">
                <a:cs typeface="Calibri"/>
              </a:rPr>
              <a:t>We have been building tools across the last 20 years that companies all over the world use and depend on. From the largest F100 to many small and medium sized business. No shortage of DBAs and developers have found our tools indispensable in their daily work.</a:t>
            </a:r>
          </a:p>
        </p:txBody>
      </p:sp>
    </p:spTree>
    <p:extLst>
      <p:ext uri="{BB962C8B-B14F-4D97-AF65-F5344CB8AC3E}">
        <p14:creationId xmlns:p14="http://schemas.microsoft.com/office/powerpoint/2010/main" val="217234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section is going to focus on 2 main RG </a:t>
            </a:r>
          </a:p>
        </p:txBody>
      </p:sp>
    </p:spTree>
    <p:extLst>
      <p:ext uri="{BB962C8B-B14F-4D97-AF65-F5344CB8AC3E}">
        <p14:creationId xmlns:p14="http://schemas.microsoft.com/office/powerpoint/2010/main" val="102619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 many of the audience can recognise these challenges in their own environments and processes?</a:t>
            </a:r>
          </a:p>
          <a:p>
            <a:r>
              <a:rPr lang="en-GB"/>
              <a:t>This isn’t continuous deployment, which is what many application </a:t>
            </a:r>
            <a:r>
              <a:rPr lang="en-GB" err="1"/>
              <a:t>devs</a:t>
            </a:r>
            <a:r>
              <a:rPr lang="en-GB"/>
              <a:t> use.  With </a:t>
            </a:r>
            <a:r>
              <a:rPr lang="en-GB" err="1"/>
              <a:t>Cdeploy</a:t>
            </a:r>
            <a:r>
              <a:rPr lang="en-GB"/>
              <a:t>, when code passes tests it’s released to production. We don’t have customers that do this for databases. They keep a human in the loop to review changes because database changes are important and can cause more issues. </a:t>
            </a:r>
          </a:p>
          <a:p>
            <a:endParaRPr lang="en-GB"/>
          </a:p>
          <a:p>
            <a:r>
              <a:rPr lang="en-GB"/>
              <a:t>As with the other stats, people are looking to implement automated processes to allow humans to review changes, but have them released quickly in a repeatable reliable manner when they are approved.</a:t>
            </a:r>
          </a:p>
          <a:p>
            <a:endParaRPr lang="en-GB"/>
          </a:p>
          <a:p>
            <a:r>
              <a:rPr lang="en-GB"/>
              <a:t>The big challenges are often complexity. However, the purpose of using Redgate tools is to free up time from tedious work and allow your developers to focus on the techniques needed to overcome the complexities of legacy systems and evolve them to meet your current needs.</a:t>
            </a:r>
          </a:p>
        </p:txBody>
      </p:sp>
    </p:spTree>
    <p:extLst>
      <p:ext uri="{BB962C8B-B14F-4D97-AF65-F5344CB8AC3E}">
        <p14:creationId xmlns:p14="http://schemas.microsoft.com/office/powerpoint/2010/main" val="3025544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lot of support is available – a real community</a:t>
            </a:r>
          </a:p>
        </p:txBody>
      </p:sp>
    </p:spTree>
    <p:extLst>
      <p:ext uri="{BB962C8B-B14F-4D97-AF65-F5344CB8AC3E}">
        <p14:creationId xmlns:p14="http://schemas.microsoft.com/office/powerpoint/2010/main" val="2678622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lot of support is available – a real community</a:t>
            </a:r>
          </a:p>
        </p:txBody>
      </p:sp>
    </p:spTree>
    <p:extLst>
      <p:ext uri="{BB962C8B-B14F-4D97-AF65-F5344CB8AC3E}">
        <p14:creationId xmlns:p14="http://schemas.microsoft.com/office/powerpoint/2010/main" val="132944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cs typeface="Calibri"/>
              </a:rPr>
              <a:t>Popular OSS project RG purchased in 2019. We found this to be a very solid way to deploy code in a repeatable, reliable manner.</a:t>
            </a:r>
          </a:p>
          <a:p>
            <a:r>
              <a:rPr lang="en-GB" b="1">
                <a:cs typeface="Calibri"/>
              </a:rPr>
              <a:t>We continue to support this, and we have enhanced it in many ways to help our customers ensure the database is not a bottleneck.</a:t>
            </a:r>
          </a:p>
        </p:txBody>
      </p:sp>
    </p:spTree>
    <p:extLst>
      <p:ext uri="{BB962C8B-B14F-4D97-AF65-F5344CB8AC3E}">
        <p14:creationId xmlns:p14="http://schemas.microsoft.com/office/powerpoint/2010/main" val="1704714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this can be achieved by introducing DevOps best practices:</a:t>
            </a:r>
          </a:p>
          <a:p>
            <a:endParaRPr lang="en-GB"/>
          </a:p>
          <a:p>
            <a:r>
              <a:rPr lang="en-GB" b="1"/>
              <a:t>Version control </a:t>
            </a:r>
            <a:r>
              <a:rPr lang="en-GB"/>
              <a:t>to assign a version to every change that is made to the database. So you know when and who made the change and can shorten the feedback loop</a:t>
            </a:r>
            <a:endParaRPr lang="en-GB">
              <a:cs typeface="Calibri"/>
            </a:endParaRPr>
          </a:p>
          <a:p>
            <a:endParaRPr lang="en-GB"/>
          </a:p>
          <a:p>
            <a:r>
              <a:rPr lang="en-GB" b="1"/>
              <a:t>Repeatable deployments</a:t>
            </a:r>
            <a:r>
              <a:rPr lang="en-GB"/>
              <a:t>: using the same process and approach for every deployments (this includes choosing which development model to follow: State based, migrations based or hybrid. This allows to have a consistent approach that reduces potential risks</a:t>
            </a:r>
            <a:endParaRPr lang="en-GB">
              <a:cs typeface="Calibri"/>
            </a:endParaRPr>
          </a:p>
          <a:p>
            <a:endParaRPr lang="en-GB"/>
          </a:p>
          <a:p>
            <a:r>
              <a:rPr lang="en-GB" b="1"/>
              <a:t>Continuous integration </a:t>
            </a:r>
            <a:r>
              <a:rPr lang="en-GB" b="0"/>
              <a:t>to move a committed changed to a pre-defined pipeline and perform various tests increasing the quality of successful candidates and mirror the application process</a:t>
            </a:r>
            <a:endParaRPr lang="en-GB" b="1"/>
          </a:p>
        </p:txBody>
      </p:sp>
    </p:spTree>
    <p:extLst>
      <p:ext uri="{BB962C8B-B14F-4D97-AF65-F5344CB8AC3E}">
        <p14:creationId xmlns:p14="http://schemas.microsoft.com/office/powerpoint/2010/main" val="1704714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GB"/>
              <a:t>Key business benefits</a:t>
            </a:r>
          </a:p>
        </p:txBody>
      </p:sp>
    </p:spTree>
    <p:extLst>
      <p:ext uri="{BB962C8B-B14F-4D97-AF65-F5344CB8AC3E}">
        <p14:creationId xmlns:p14="http://schemas.microsoft.com/office/powerpoint/2010/main" val="428727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C52956-70BA-DE4F-9431-BB3B2EE65619}"/>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C980A46A-3BAA-994E-ACC1-AF6099BD064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51951AC1-C199-154C-A970-91841E8F3F30}"/>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GB"/>
              <a:t>Click to edit Master title style</a:t>
            </a:r>
            <a:endParaRPr lang="en-US"/>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63768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th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grpSp>
        <p:nvGrpSpPr>
          <p:cNvPr id="23" name="Group 22">
            <a:extLst>
              <a:ext uri="{FF2B5EF4-FFF2-40B4-BE49-F238E27FC236}">
                <a16:creationId xmlns:a16="http://schemas.microsoft.com/office/drawing/2014/main" id="{0167F532-F835-E744-95EA-375B8B7A1F79}"/>
              </a:ext>
            </a:extLst>
          </p:cNvPr>
          <p:cNvGrpSpPr/>
          <p:nvPr userDrawn="1"/>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6" name="Freeform 25">
            <a:extLst>
              <a:ext uri="{FF2B5EF4-FFF2-40B4-BE49-F238E27FC236}">
                <a16:creationId xmlns:a16="http://schemas.microsoft.com/office/drawing/2014/main" id="{476CF0B3-9496-D045-9B84-3013FD3D3234}"/>
              </a:ext>
            </a:extLst>
          </p:cNvPr>
          <p:cNvSpPr>
            <a:spLocks noGrp="1"/>
          </p:cNvSpPr>
          <p:nvPr>
            <p:ph type="pic" sz="quarter" idx="10"/>
          </p:nvPr>
        </p:nvSpPr>
        <p:spPr bwMode="auto">
          <a:xfrm>
            <a:off x="1122412"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29" name="Freeform 28">
            <a:extLst>
              <a:ext uri="{FF2B5EF4-FFF2-40B4-BE49-F238E27FC236}">
                <a16:creationId xmlns:a16="http://schemas.microsoft.com/office/drawing/2014/main" id="{78AF89F4-1287-AE41-AB70-3526BD8AC52A}"/>
              </a:ext>
            </a:extLst>
          </p:cNvPr>
          <p:cNvSpPr>
            <a:spLocks noGrp="1"/>
          </p:cNvSpPr>
          <p:nvPr>
            <p:ph type="pic" sz="quarter" idx="11"/>
          </p:nvPr>
        </p:nvSpPr>
        <p:spPr bwMode="auto">
          <a:xfrm>
            <a:off x="4999339"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30" name="Freeform 29">
            <a:extLst>
              <a:ext uri="{FF2B5EF4-FFF2-40B4-BE49-F238E27FC236}">
                <a16:creationId xmlns:a16="http://schemas.microsoft.com/office/drawing/2014/main" id="{BA2F925C-D911-4145-8D09-3EB7839C93B2}"/>
              </a:ext>
            </a:extLst>
          </p:cNvPr>
          <p:cNvSpPr>
            <a:spLocks noGrp="1"/>
          </p:cNvSpPr>
          <p:nvPr>
            <p:ph type="pic" sz="quarter" idx="12"/>
          </p:nvPr>
        </p:nvSpPr>
        <p:spPr bwMode="auto">
          <a:xfrm>
            <a:off x="8876267"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31" name="Text Placeholder 7">
            <a:extLst>
              <a:ext uri="{FF2B5EF4-FFF2-40B4-BE49-F238E27FC236}">
                <a16:creationId xmlns:a16="http://schemas.microsoft.com/office/drawing/2014/main" id="{BB86CE64-B29B-BE40-926D-A040582E3AA8}"/>
              </a:ext>
            </a:extLst>
          </p:cNvPr>
          <p:cNvSpPr>
            <a:spLocks noGrp="1"/>
          </p:cNvSpPr>
          <p:nvPr>
            <p:ph type="body" sz="quarter" idx="13" hasCustomPrompt="1"/>
          </p:nvPr>
        </p:nvSpPr>
        <p:spPr>
          <a:xfrm>
            <a:off x="583750"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2" name="Text Placeholder 7">
            <a:extLst>
              <a:ext uri="{FF2B5EF4-FFF2-40B4-BE49-F238E27FC236}">
                <a16:creationId xmlns:a16="http://schemas.microsoft.com/office/drawing/2014/main" id="{2D214595-CF2F-B34C-9633-B7013D75788F}"/>
              </a:ext>
            </a:extLst>
          </p:cNvPr>
          <p:cNvSpPr>
            <a:spLocks noGrp="1"/>
          </p:cNvSpPr>
          <p:nvPr>
            <p:ph type="body" sz="quarter" idx="14" hasCustomPrompt="1"/>
          </p:nvPr>
        </p:nvSpPr>
        <p:spPr>
          <a:xfrm>
            <a:off x="4460677"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3" name="Text Placeholder 7">
            <a:extLst>
              <a:ext uri="{FF2B5EF4-FFF2-40B4-BE49-F238E27FC236}">
                <a16:creationId xmlns:a16="http://schemas.microsoft.com/office/drawing/2014/main" id="{7A9A987C-4A7C-E740-A22A-52E4E6265FC6}"/>
              </a:ext>
            </a:extLst>
          </p:cNvPr>
          <p:cNvSpPr>
            <a:spLocks noGrp="1"/>
          </p:cNvSpPr>
          <p:nvPr>
            <p:ph type="body" sz="quarter" idx="15" hasCustomPrompt="1"/>
          </p:nvPr>
        </p:nvSpPr>
        <p:spPr>
          <a:xfrm>
            <a:off x="8337604"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Tree>
    <p:extLst>
      <p:ext uri="{BB962C8B-B14F-4D97-AF65-F5344CB8AC3E}">
        <p14:creationId xmlns:p14="http://schemas.microsoft.com/office/powerpoint/2010/main" val="621229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a:t>This is a breaker page, it can be used to split topics</a:t>
            </a:r>
          </a:p>
        </p:txBody>
      </p:sp>
      <p:grpSp>
        <p:nvGrpSpPr>
          <p:cNvPr id="11" name="Group 10">
            <a:extLst>
              <a:ext uri="{FF2B5EF4-FFF2-40B4-BE49-F238E27FC236}">
                <a16:creationId xmlns:a16="http://schemas.microsoft.com/office/drawing/2014/main" id="{3828F324-3C1C-BC4C-99C0-268B62C4210C}"/>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D0A15D9C-51F1-1449-AC10-D78E55B441C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3ED01779-C7E5-4241-A82E-60E0762E3F5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844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reaker page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a:solidFill>
                  <a:schemeClr val="accent2"/>
                </a:solidFill>
                <a:latin typeface="gatebase Medium" pitchFamily="2"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grpSp>
        <p:nvGrpSpPr>
          <p:cNvPr id="11" name="Group 10">
            <a:extLst>
              <a:ext uri="{FF2B5EF4-FFF2-40B4-BE49-F238E27FC236}">
                <a16:creationId xmlns:a16="http://schemas.microsoft.com/office/drawing/2014/main" id="{710F54C2-ECBD-DE4D-9390-A66AA7605BCA}"/>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FF60F3CE-15AB-0A4E-AC91-B34352FE31F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02E56180-A420-B347-9A90-77DD3C209753}"/>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2639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5B558A-B2EC-8C4D-A20D-E7B056A11B2F}"/>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3B8313DD-220F-1D41-B103-B25ADB7BC932}"/>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7D0A9652-236F-2042-8F7A-03DA4BC8D461}"/>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515762" y="1227052"/>
            <a:ext cx="9442450" cy="3703637"/>
          </a:xfrm>
        </p:spPr>
        <p:txBody>
          <a:bodyPr anchor="ctr">
            <a:normAutofit/>
          </a:bodyPr>
          <a:lstStyle>
            <a:lvl1pPr algn="ctr">
              <a:lnSpc>
                <a:spcPct val="120000"/>
              </a:lnSpc>
              <a:defRPr sz="4000" b="0" i="0" baseline="0">
                <a:solidFill>
                  <a:schemeClr val="tx2"/>
                </a:solidFill>
                <a:latin typeface="gatebase Medium" pitchFamily="2" charset="77"/>
                <a:cs typeface="gatebase Medium" pitchFamily="2"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515762" y="4930689"/>
            <a:ext cx="9442450" cy="881063"/>
          </a:xfrm>
        </p:spPr>
        <p:txBody>
          <a:bodyPr/>
          <a:lstStyle>
            <a:lvl1pPr marL="0" indent="0" algn="ctr">
              <a:buNone/>
              <a:defRPr sz="3200" b="0" i="0" baseline="0">
                <a:solidFill>
                  <a:schemeClr val="tx1"/>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spTree>
    <p:extLst>
      <p:ext uri="{BB962C8B-B14F-4D97-AF65-F5344CB8AC3E}">
        <p14:creationId xmlns:p14="http://schemas.microsoft.com/office/powerpoint/2010/main" val="281846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65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6DD1D87-6895-8A47-9B82-9FCFA48523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
        <p:nvSpPr>
          <p:cNvPr id="5" name="Content Placeholder 2">
            <a:extLst>
              <a:ext uri="{FF2B5EF4-FFF2-40B4-BE49-F238E27FC236}">
                <a16:creationId xmlns:a16="http://schemas.microsoft.com/office/drawing/2014/main" id="{A170D1F0-4764-0B40-8590-E6A6C8DEC3AB}"/>
              </a:ext>
            </a:extLst>
          </p:cNvPr>
          <p:cNvSpPr>
            <a:spLocks noGrp="1"/>
          </p:cNvSpPr>
          <p:nvPr>
            <p:ph idx="1"/>
          </p:nvPr>
        </p:nvSpPr>
        <p:spPr>
          <a:xfrm>
            <a:off x="584199" y="1825625"/>
            <a:ext cx="11056257" cy="4351338"/>
          </a:xfrm>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3372E51-251B-2749-B475-FA4ED34962D8}"/>
              </a:ext>
            </a:extLst>
          </p:cNvPr>
          <p:cNvSpPr>
            <a:spLocks noGrp="1"/>
          </p:cNvSpPr>
          <p:nvPr>
            <p:ph type="title"/>
          </p:nvPr>
        </p:nvSpPr>
        <p:spPr>
          <a:xfrm>
            <a:off x="2342792" y="517206"/>
            <a:ext cx="9277068" cy="477054"/>
          </a:xfrm>
        </p:spPr>
        <p:txBody>
          <a:bodyPr anchor="t">
            <a:normAutofit/>
          </a:bodyPr>
          <a:lstStyle>
            <a:lvl1pPr>
              <a:defRPr sz="2500">
                <a:solidFill>
                  <a:srgbClr val="191919"/>
                </a:solidFill>
                <a:latin typeface="gatebase Medium" pitchFamily="2" charset="77"/>
              </a:defRPr>
            </a:lvl1pPr>
          </a:lstStyle>
          <a:p>
            <a:endParaRPr lang="en-US"/>
          </a:p>
        </p:txBody>
      </p:sp>
    </p:spTree>
    <p:extLst>
      <p:ext uri="{BB962C8B-B14F-4D97-AF65-F5344CB8AC3E}">
        <p14:creationId xmlns:p14="http://schemas.microsoft.com/office/powerpoint/2010/main" val="1595994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6DD1D87-6895-8A47-9B82-9FCFA48523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
        <p:nvSpPr>
          <p:cNvPr id="5" name="Content Placeholder 2">
            <a:extLst>
              <a:ext uri="{FF2B5EF4-FFF2-40B4-BE49-F238E27FC236}">
                <a16:creationId xmlns:a16="http://schemas.microsoft.com/office/drawing/2014/main" id="{A170D1F0-4764-0B40-8590-E6A6C8DEC3AB}"/>
              </a:ext>
            </a:extLst>
          </p:cNvPr>
          <p:cNvSpPr>
            <a:spLocks noGrp="1"/>
          </p:cNvSpPr>
          <p:nvPr>
            <p:ph idx="1"/>
          </p:nvPr>
        </p:nvSpPr>
        <p:spPr>
          <a:xfrm>
            <a:off x="584199" y="1825625"/>
            <a:ext cx="11056257" cy="4351338"/>
          </a:xfrm>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3372E51-251B-2749-B475-FA4ED34962D8}"/>
              </a:ext>
            </a:extLst>
          </p:cNvPr>
          <p:cNvSpPr>
            <a:spLocks noGrp="1"/>
          </p:cNvSpPr>
          <p:nvPr>
            <p:ph type="title"/>
          </p:nvPr>
        </p:nvSpPr>
        <p:spPr>
          <a:xfrm>
            <a:off x="2342792" y="517206"/>
            <a:ext cx="9277068" cy="477054"/>
          </a:xfrm>
        </p:spPr>
        <p:txBody>
          <a:bodyPr anchor="t">
            <a:normAutofit/>
          </a:bodyPr>
          <a:lstStyle>
            <a:lvl1pPr>
              <a:defRPr sz="2500">
                <a:solidFill>
                  <a:srgbClr val="191919"/>
                </a:solidFill>
                <a:latin typeface="gatebase Medium" pitchFamily="2" charset="77"/>
              </a:defRPr>
            </a:lvl1pPr>
          </a:lstStyle>
          <a:p>
            <a:endParaRPr lang="en-US"/>
          </a:p>
        </p:txBody>
      </p:sp>
    </p:spTree>
    <p:extLst>
      <p:ext uri="{BB962C8B-B14F-4D97-AF65-F5344CB8AC3E}">
        <p14:creationId xmlns:p14="http://schemas.microsoft.com/office/powerpoint/2010/main" val="234339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C52956-70BA-DE4F-9431-BB3B2EE65619}"/>
              </a:ext>
            </a:extLst>
          </p:cNvPr>
          <p:cNvGrpSpPr/>
          <p:nvPr/>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C980A46A-3BAA-994E-ACC1-AF6099BD064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51951AC1-C199-154C-A970-91841E8F3F30}"/>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US"/>
              <a:t>Click to edit Master title style</a:t>
            </a:r>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4" name="Group 3">
            <a:extLst>
              <a:ext uri="{FF2B5EF4-FFF2-40B4-BE49-F238E27FC236}">
                <a16:creationId xmlns:a16="http://schemas.microsoft.com/office/drawing/2014/main" id="{845951EE-F97C-6217-4677-4F6E6A97E4AA}"/>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B0279440-4090-247E-2AC9-32C36923902F}"/>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FA92C188-2FAE-A128-E0AF-CA3E86E98B35}"/>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31128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ogo slide in red">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2CFB103-B488-A249-9437-0DF2BC2F8250}"/>
              </a:ext>
            </a:extLst>
          </p:cNvPr>
          <p:cNvGrpSpPr/>
          <p:nvPr/>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4E5EA918-EF89-ED43-BF01-3F65B3B5A1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sp>
          <p:nvSpPr>
            <p:cNvPr id="11" name="Freeform 2">
              <a:extLst>
                <a:ext uri="{FF2B5EF4-FFF2-40B4-BE49-F238E27FC236}">
                  <a16:creationId xmlns:a16="http://schemas.microsoft.com/office/drawing/2014/main" id="{D374E611-A1CA-F548-9165-6071807F809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grpSp>
      <p:grpSp>
        <p:nvGrpSpPr>
          <p:cNvPr id="2" name="Group 1">
            <a:extLst>
              <a:ext uri="{FF2B5EF4-FFF2-40B4-BE49-F238E27FC236}">
                <a16:creationId xmlns:a16="http://schemas.microsoft.com/office/drawing/2014/main" id="{A44D6512-49AE-47BE-A037-CD52053B9F29}"/>
              </a:ext>
            </a:extLst>
          </p:cNvPr>
          <p:cNvGrpSpPr/>
          <p:nvPr userDrawn="1"/>
        </p:nvGrpSpPr>
        <p:grpSpPr>
          <a:xfrm>
            <a:off x="3352796" y="2802118"/>
            <a:ext cx="5246828" cy="1253763"/>
            <a:chOff x="676275" y="1096963"/>
            <a:chExt cx="5354638" cy="1279525"/>
          </a:xfrm>
        </p:grpSpPr>
        <p:sp>
          <p:nvSpPr>
            <p:cNvPr id="3" name="Freeform 1">
              <a:extLst>
                <a:ext uri="{FF2B5EF4-FFF2-40B4-BE49-F238E27FC236}">
                  <a16:creationId xmlns:a16="http://schemas.microsoft.com/office/drawing/2014/main" id="{C9515DC5-1835-2E06-9608-F923901B78B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sp>
          <p:nvSpPr>
            <p:cNvPr id="4" name="Freeform 2">
              <a:extLst>
                <a:ext uri="{FF2B5EF4-FFF2-40B4-BE49-F238E27FC236}">
                  <a16:creationId xmlns:a16="http://schemas.microsoft.com/office/drawing/2014/main" id="{5C6F6CAA-4594-816F-035A-256BFF014218}"/>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grpSp>
    </p:spTree>
    <p:extLst>
      <p:ext uri="{BB962C8B-B14F-4D97-AF65-F5344CB8AC3E}">
        <p14:creationId xmlns:p14="http://schemas.microsoft.com/office/powerpoint/2010/main" val="2629820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ogo slide in whi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7D12A2A-007B-D44A-B137-59A068CC9C6C}"/>
              </a:ext>
            </a:extLst>
          </p:cNvPr>
          <p:cNvGrpSpPr/>
          <p:nvPr/>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D5AE6326-95DC-4D45-9AEC-242D36F32F4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8F75C11C-2A97-674A-8EF7-C2C2F71305FF}"/>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 name="Group 1">
            <a:extLst>
              <a:ext uri="{FF2B5EF4-FFF2-40B4-BE49-F238E27FC236}">
                <a16:creationId xmlns:a16="http://schemas.microsoft.com/office/drawing/2014/main" id="{61E27D36-27B7-D0BD-D25C-2E8823E405D3}"/>
              </a:ext>
            </a:extLst>
          </p:cNvPr>
          <p:cNvGrpSpPr/>
          <p:nvPr userDrawn="1"/>
        </p:nvGrpSpPr>
        <p:grpSpPr>
          <a:xfrm>
            <a:off x="3352796" y="2802118"/>
            <a:ext cx="5246828" cy="1253763"/>
            <a:chOff x="676275" y="1096963"/>
            <a:chExt cx="5354638" cy="1279525"/>
          </a:xfrm>
        </p:grpSpPr>
        <p:sp>
          <p:nvSpPr>
            <p:cNvPr id="3" name="Freeform 1">
              <a:extLst>
                <a:ext uri="{FF2B5EF4-FFF2-40B4-BE49-F238E27FC236}">
                  <a16:creationId xmlns:a16="http://schemas.microsoft.com/office/drawing/2014/main" id="{BBA86AB2-557D-E66E-AA1B-BCC5123FA75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Freeform 2">
              <a:extLst>
                <a:ext uri="{FF2B5EF4-FFF2-40B4-BE49-F238E27FC236}">
                  <a16:creationId xmlns:a16="http://schemas.microsoft.com/office/drawing/2014/main" id="{958795BB-1296-FB0B-AC2D-4988323E7B68}"/>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5296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ogo slide in red">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2CFB103-B488-A249-9437-0DF2BC2F8250}"/>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4E5EA918-EF89-ED43-BF01-3F65B3B5A1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sp>
          <p:nvSpPr>
            <p:cNvPr id="11" name="Freeform 2">
              <a:extLst>
                <a:ext uri="{FF2B5EF4-FFF2-40B4-BE49-F238E27FC236}">
                  <a16:creationId xmlns:a16="http://schemas.microsoft.com/office/drawing/2014/main" id="{D374E611-A1CA-F548-9165-6071807F809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grpSp>
    </p:spTree>
    <p:extLst>
      <p:ext uri="{BB962C8B-B14F-4D97-AF65-F5344CB8AC3E}">
        <p14:creationId xmlns:p14="http://schemas.microsoft.com/office/powerpoint/2010/main" val="1073243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9972B4-6962-164C-ABD2-FEEDD79CFEB2}"/>
              </a:ext>
            </a:extLst>
          </p:cNvPr>
          <p:cNvGrpSpPr/>
          <p:nvPr/>
        </p:nvGrpSpPr>
        <p:grpSpPr>
          <a:xfrm>
            <a:off x="10061333" y="6101613"/>
            <a:ext cx="1783531" cy="426186"/>
            <a:chOff x="676275" y="1096963"/>
            <a:chExt cx="5354638" cy="1279525"/>
          </a:xfrm>
        </p:grpSpPr>
        <p:sp>
          <p:nvSpPr>
            <p:cNvPr id="15" name="Freeform 1">
              <a:extLst>
                <a:ext uri="{FF2B5EF4-FFF2-40B4-BE49-F238E27FC236}">
                  <a16:creationId xmlns:a16="http://schemas.microsoft.com/office/drawing/2014/main" id="{6957F26E-7714-074F-BAE6-962049A8FAD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
              <a:extLst>
                <a:ext uri="{FF2B5EF4-FFF2-40B4-BE49-F238E27FC236}">
                  <a16:creationId xmlns:a16="http://schemas.microsoft.com/office/drawing/2014/main" id="{27699352-24C0-0543-AFEC-4736A058947A}"/>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title"/>
          </p:nvPr>
        </p:nvSpPr>
        <p:spPr/>
        <p:txBody>
          <a:bodyPr/>
          <a:lstStyle>
            <a:lvl1pPr>
              <a:defRPr>
                <a:solidFill>
                  <a:schemeClr val="accent2"/>
                </a:solidFill>
                <a:latin typeface="gatebase Medium" pitchFamily="2" charset="77"/>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grpSp>
        <p:nvGrpSpPr>
          <p:cNvPr id="4" name="Group 3">
            <a:extLst>
              <a:ext uri="{FF2B5EF4-FFF2-40B4-BE49-F238E27FC236}">
                <a16:creationId xmlns:a16="http://schemas.microsoft.com/office/drawing/2014/main" id="{AA3BFA52-D39C-57EE-9519-EAD7417C4B3B}"/>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87988C92-123C-10A8-FDB2-E20287D0793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0DE0E077-F08A-C265-615C-58811F8BE5B7}"/>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838983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and spac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US"/>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CDAB2A0C-1A78-ED5D-9A73-6049C7EC1B6D}"/>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4F06CBD5-00F4-7C1A-B610-593961B24335}"/>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CC52AEA3-F4EC-6195-B75B-247485F6BBA3}"/>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50209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and image on 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199" y="1825625"/>
            <a:ext cx="6282765"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US"/>
              <a:t>Click to edit Master title style</a:t>
            </a:r>
          </a:p>
        </p:txBody>
      </p:sp>
      <p:sp>
        <p:nvSpPr>
          <p:cNvPr id="27" name="Freeform 26">
            <a:extLst>
              <a:ext uri="{FF2B5EF4-FFF2-40B4-BE49-F238E27FC236}">
                <a16:creationId xmlns:a16="http://schemas.microsoft.com/office/drawing/2014/main" id="{CC5FE7D6-0FBE-0E44-B05C-BE4982AF248C}"/>
              </a:ext>
            </a:extLst>
          </p:cNvPr>
          <p:cNvSpPr>
            <a:spLocks noGrp="1"/>
          </p:cNvSpPr>
          <p:nvPr>
            <p:ph type="pic" sz="quarter" idx="10"/>
          </p:nvPr>
        </p:nvSpPr>
        <p:spPr bwMode="auto">
          <a:xfrm>
            <a:off x="8004511" y="1361904"/>
            <a:ext cx="2868931" cy="3811464"/>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r>
              <a:rPr lang="en-US"/>
              <a:t>Click icon to add picture</a:t>
            </a:r>
          </a:p>
        </p:txBody>
      </p:sp>
      <p:grpSp>
        <p:nvGrpSpPr>
          <p:cNvPr id="3" name="Group 2">
            <a:extLst>
              <a:ext uri="{FF2B5EF4-FFF2-40B4-BE49-F238E27FC236}">
                <a16:creationId xmlns:a16="http://schemas.microsoft.com/office/drawing/2014/main" id="{3EBE0B59-9A87-9E60-B043-7EA23896D2CD}"/>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5CDDF940-1FB0-DA74-D34D-B1E00AE353DA}"/>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9D98C894-6E9D-2C9F-244B-3BAB8E4EF826}"/>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347124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and large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200" y="1825625"/>
            <a:ext cx="6210300"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a:xfrm>
            <a:off x="584200" y="365125"/>
            <a:ext cx="6210300" cy="1325563"/>
          </a:xfrm>
        </p:spPr>
        <p:txBody>
          <a:bodyPr/>
          <a:lstStyle/>
          <a:p>
            <a:r>
              <a:rPr lang="en-US"/>
              <a:t>Click to edit Master title style</a:t>
            </a:r>
          </a:p>
        </p:txBody>
      </p:sp>
      <p:sp>
        <p:nvSpPr>
          <p:cNvPr id="16" name="Freeform 15">
            <a:extLst>
              <a:ext uri="{FF2B5EF4-FFF2-40B4-BE49-F238E27FC236}">
                <a16:creationId xmlns:a16="http://schemas.microsoft.com/office/drawing/2014/main" id="{030DD0B5-7F5A-6E41-9195-D528F18E2D78}"/>
              </a:ext>
            </a:extLst>
          </p:cNvPr>
          <p:cNvSpPr>
            <a:spLocks noGrp="1"/>
          </p:cNvSpPr>
          <p:nvPr>
            <p:ph type="pic" sz="quarter" idx="17"/>
          </p:nvPr>
        </p:nvSpPr>
        <p:spPr bwMode="auto">
          <a:xfrm>
            <a:off x="6721195" y="0"/>
            <a:ext cx="5470805" cy="6858000"/>
          </a:xfrm>
          <a:custGeom>
            <a:avLst/>
            <a:gdLst>
              <a:gd name="connsiteX0" fmla="*/ 2273191 w 5470805"/>
              <a:gd name="connsiteY0" fmla="*/ 0 h 6858000"/>
              <a:gd name="connsiteX1" fmla="*/ 3552358 w 5470805"/>
              <a:gd name="connsiteY1" fmla="*/ 0 h 6858000"/>
              <a:gd name="connsiteX2" fmla="*/ 5419407 w 5470805"/>
              <a:gd name="connsiteY2" fmla="*/ 0 h 6858000"/>
              <a:gd name="connsiteX3" fmla="*/ 5470805 w 5470805"/>
              <a:gd name="connsiteY3" fmla="*/ 0 h 6858000"/>
              <a:gd name="connsiteX4" fmla="*/ 5470805 w 5470805"/>
              <a:gd name="connsiteY4" fmla="*/ 14733 h 6858000"/>
              <a:gd name="connsiteX5" fmla="*/ 5470805 w 5470805"/>
              <a:gd name="connsiteY5" fmla="*/ 1846729 h 6858000"/>
              <a:gd name="connsiteX6" fmla="*/ 5470805 w 5470805"/>
              <a:gd name="connsiteY6" fmla="*/ 6858000 h 6858000"/>
              <a:gd name="connsiteX7" fmla="*/ 1166884 w 5470805"/>
              <a:gd name="connsiteY7" fmla="*/ 6858000 h 6858000"/>
              <a:gd name="connsiteX8" fmla="*/ 0 w 5470805"/>
              <a:gd name="connsiteY8" fmla="*/ 1181100 h 6858000"/>
              <a:gd name="connsiteX9" fmla="*/ 2067599 w 5470805"/>
              <a:gd name="connsiteY9" fmla="*/ 58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0805" h="6858000">
                <a:moveTo>
                  <a:pt x="2273191" y="0"/>
                </a:moveTo>
                <a:lnTo>
                  <a:pt x="3552358" y="0"/>
                </a:lnTo>
                <a:lnTo>
                  <a:pt x="5419407" y="0"/>
                </a:lnTo>
                <a:lnTo>
                  <a:pt x="5470805" y="0"/>
                </a:lnTo>
                <a:lnTo>
                  <a:pt x="5470805" y="14733"/>
                </a:lnTo>
                <a:lnTo>
                  <a:pt x="5470805" y="1846729"/>
                </a:lnTo>
                <a:lnTo>
                  <a:pt x="5470805" y="6858000"/>
                </a:lnTo>
                <a:lnTo>
                  <a:pt x="1166884" y="6858000"/>
                </a:lnTo>
                <a:lnTo>
                  <a:pt x="0" y="1181100"/>
                </a:lnTo>
                <a:cubicBezTo>
                  <a:pt x="565117" y="722336"/>
                  <a:pt x="1263460" y="313206"/>
                  <a:pt x="2067599" y="58280"/>
                </a:cubicBezTo>
                <a:close/>
              </a:path>
            </a:pathLst>
          </a:custGeom>
          <a:solidFill>
            <a:schemeClr val="bg1">
              <a:lumMod val="95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marR="0" indent="0" algn="l" defTabSz="914400" rtl="0" eaLnBrk="1" fontAlgn="base" latinLnBrk="0" hangingPunct="1">
              <a:lnSpc>
                <a:spcPct val="100000"/>
              </a:lnSpc>
              <a:spcBef>
                <a:spcPts val="1000"/>
              </a:spcBef>
              <a:spcAft>
                <a:spcPts val="300"/>
              </a:spcAft>
              <a:buClr>
                <a:srgbClr val="CC0000"/>
              </a:buClr>
              <a:buSzPct val="100000"/>
              <a:buFont typeface="Arial"/>
              <a:buNone/>
              <a:tabLst/>
              <a:defRPr>
                <a:highlight>
                  <a:srgbClr val="FFFF00"/>
                </a:highlight>
              </a:defRPr>
            </a:lvl1pPr>
          </a:lstStyle>
          <a:p>
            <a:pPr marL="0" marR="0" lvl="0" indent="0" algn="l" defTabSz="914400" rtl="0" eaLnBrk="1" fontAlgn="base" latinLnBrk="0" hangingPunct="1">
              <a:lnSpc>
                <a:spcPct val="100000"/>
              </a:lnSpc>
              <a:spcBef>
                <a:spcPts val="1000"/>
              </a:spcBef>
              <a:spcAft>
                <a:spcPts val="300"/>
              </a:spcAft>
              <a:buClr>
                <a:srgbClr val="CC0000"/>
              </a:buClr>
              <a:buSzPct val="100000"/>
              <a:buFont typeface="Arial"/>
              <a:buNone/>
              <a:tabLst/>
              <a:defRPr/>
            </a:pPr>
            <a:r>
              <a:rPr lang="en-US"/>
              <a:t>Click icon to add picture</a:t>
            </a:r>
          </a:p>
        </p:txBody>
      </p:sp>
    </p:spTree>
    <p:extLst>
      <p:ext uri="{BB962C8B-B14F-4D97-AF65-F5344CB8AC3E}">
        <p14:creationId xmlns:p14="http://schemas.microsoft.com/office/powerpoint/2010/main" val="2077792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and imag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US"/>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US"/>
              <a:t>Click to edit Master title style</a:t>
            </a:r>
          </a:p>
        </p:txBody>
      </p:sp>
      <p:sp>
        <p:nvSpPr>
          <p:cNvPr id="12" name="Picture Placeholder 11">
            <a:extLst>
              <a:ext uri="{FF2B5EF4-FFF2-40B4-BE49-F238E27FC236}">
                <a16:creationId xmlns:a16="http://schemas.microsoft.com/office/drawing/2014/main" id="{C5F3B090-2211-5A4C-AC0F-8A940E3DA75D}"/>
              </a:ext>
            </a:extLst>
          </p:cNvPr>
          <p:cNvSpPr>
            <a:spLocks noGrp="1"/>
          </p:cNvSpPr>
          <p:nvPr>
            <p:ph type="pic" sz="quarter" idx="10"/>
          </p:nvPr>
        </p:nvSpPr>
        <p:spPr bwMode="auto">
          <a:xfrm>
            <a:off x="-6725" y="1844515"/>
            <a:ext cx="4733365" cy="5013483"/>
          </a:xfrm>
          <a:custGeom>
            <a:avLst/>
            <a:gdLst>
              <a:gd name="connsiteX0" fmla="*/ 0 w 4726641"/>
              <a:gd name="connsiteY0" fmla="*/ 0 h 4370294"/>
              <a:gd name="connsiteX1" fmla="*/ 4726641 w 4726641"/>
              <a:gd name="connsiteY1" fmla="*/ 0 h 4370294"/>
              <a:gd name="connsiteX2" fmla="*/ 4726641 w 4726641"/>
              <a:gd name="connsiteY2" fmla="*/ 4370294 h 4370294"/>
              <a:gd name="connsiteX3" fmla="*/ 0 w 4726641"/>
              <a:gd name="connsiteY3" fmla="*/ 4370294 h 4370294"/>
              <a:gd name="connsiteX4" fmla="*/ 0 w 4726641"/>
              <a:gd name="connsiteY4" fmla="*/ 0 h 4370294"/>
              <a:gd name="connsiteX0" fmla="*/ 0 w 4733365"/>
              <a:gd name="connsiteY0" fmla="*/ 0 h 4820771"/>
              <a:gd name="connsiteX1" fmla="*/ 4733365 w 4733365"/>
              <a:gd name="connsiteY1" fmla="*/ 450477 h 4820771"/>
              <a:gd name="connsiteX2" fmla="*/ 4733365 w 4733365"/>
              <a:gd name="connsiteY2" fmla="*/ 4820771 h 4820771"/>
              <a:gd name="connsiteX3" fmla="*/ 6724 w 4733365"/>
              <a:gd name="connsiteY3" fmla="*/ 4820771 h 4820771"/>
              <a:gd name="connsiteX4" fmla="*/ 0 w 4733365"/>
              <a:gd name="connsiteY4" fmla="*/ 0 h 4820771"/>
              <a:gd name="connsiteX0" fmla="*/ 0 w 4733365"/>
              <a:gd name="connsiteY0" fmla="*/ 149451 h 4970222"/>
              <a:gd name="connsiteX1" fmla="*/ 4733365 w 4733365"/>
              <a:gd name="connsiteY1" fmla="*/ 599928 h 4970222"/>
              <a:gd name="connsiteX2" fmla="*/ 4733365 w 4733365"/>
              <a:gd name="connsiteY2" fmla="*/ 4970222 h 4970222"/>
              <a:gd name="connsiteX3" fmla="*/ 6724 w 4733365"/>
              <a:gd name="connsiteY3" fmla="*/ 4970222 h 4970222"/>
              <a:gd name="connsiteX4" fmla="*/ 0 w 4733365"/>
              <a:gd name="connsiteY4" fmla="*/ 149451 h 4970222"/>
              <a:gd name="connsiteX0" fmla="*/ 0 w 4733365"/>
              <a:gd name="connsiteY0" fmla="*/ 198640 h 5019411"/>
              <a:gd name="connsiteX1" fmla="*/ 4733365 w 4733365"/>
              <a:gd name="connsiteY1" fmla="*/ 649117 h 5019411"/>
              <a:gd name="connsiteX2" fmla="*/ 4733365 w 4733365"/>
              <a:gd name="connsiteY2" fmla="*/ 5019411 h 5019411"/>
              <a:gd name="connsiteX3" fmla="*/ 6724 w 4733365"/>
              <a:gd name="connsiteY3" fmla="*/ 5019411 h 5019411"/>
              <a:gd name="connsiteX4" fmla="*/ 0 w 4733365"/>
              <a:gd name="connsiteY4" fmla="*/ 198640 h 5019411"/>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3365" h="5013483">
                <a:moveTo>
                  <a:pt x="0" y="192712"/>
                </a:moveTo>
                <a:cubicBezTo>
                  <a:pt x="2149288" y="-262247"/>
                  <a:pt x="4029636" y="170300"/>
                  <a:pt x="4733365" y="643189"/>
                </a:cubicBezTo>
                <a:lnTo>
                  <a:pt x="4733365" y="5013483"/>
                </a:lnTo>
                <a:lnTo>
                  <a:pt x="6724" y="5013483"/>
                </a:lnTo>
                <a:cubicBezTo>
                  <a:pt x="4483" y="3406559"/>
                  <a:pt x="2241" y="1799636"/>
                  <a:pt x="0" y="192712"/>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grpSp>
        <p:nvGrpSpPr>
          <p:cNvPr id="3" name="Group 2">
            <a:extLst>
              <a:ext uri="{FF2B5EF4-FFF2-40B4-BE49-F238E27FC236}">
                <a16:creationId xmlns:a16="http://schemas.microsoft.com/office/drawing/2014/main" id="{19D8F120-F715-8639-5392-0B19C7920466}"/>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777D056E-6B3A-CB74-F6A8-496BF45A7A9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251107CA-C7B6-38FB-5BCD-6EC59369D96A}"/>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423967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grpSp>
        <p:nvGrpSpPr>
          <p:cNvPr id="23" name="Group 22">
            <a:extLst>
              <a:ext uri="{FF2B5EF4-FFF2-40B4-BE49-F238E27FC236}">
                <a16:creationId xmlns:a16="http://schemas.microsoft.com/office/drawing/2014/main" id="{0167F532-F835-E744-95EA-375B8B7A1F79}"/>
              </a:ext>
            </a:extLst>
          </p:cNvPr>
          <p:cNvGrpSpPr/>
          <p:nvPr/>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 name="Text Placeholder 7">
            <a:extLst>
              <a:ext uri="{FF2B5EF4-FFF2-40B4-BE49-F238E27FC236}">
                <a16:creationId xmlns:a16="http://schemas.microsoft.com/office/drawing/2014/main" id="{85152927-0757-6443-A3BA-AB7A136C3F88}"/>
              </a:ext>
            </a:extLst>
          </p:cNvPr>
          <p:cNvSpPr>
            <a:spLocks noGrp="1"/>
          </p:cNvSpPr>
          <p:nvPr>
            <p:ph type="body" sz="quarter" idx="13" hasCustomPrompt="1"/>
          </p:nvPr>
        </p:nvSpPr>
        <p:spPr>
          <a:xfrm>
            <a:off x="394656"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8" name="Text Placeholder 7">
            <a:extLst>
              <a:ext uri="{FF2B5EF4-FFF2-40B4-BE49-F238E27FC236}">
                <a16:creationId xmlns:a16="http://schemas.microsoft.com/office/drawing/2014/main" id="{32113C95-47EB-844D-A98A-BB68168A9249}"/>
              </a:ext>
            </a:extLst>
          </p:cNvPr>
          <p:cNvSpPr>
            <a:spLocks noGrp="1"/>
          </p:cNvSpPr>
          <p:nvPr>
            <p:ph type="body" sz="quarter" idx="14" hasCustomPrompt="1"/>
          </p:nvPr>
        </p:nvSpPr>
        <p:spPr>
          <a:xfrm>
            <a:off x="3281292"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9" name="Text Placeholder 7">
            <a:extLst>
              <a:ext uri="{FF2B5EF4-FFF2-40B4-BE49-F238E27FC236}">
                <a16:creationId xmlns:a16="http://schemas.microsoft.com/office/drawing/2014/main" id="{F8707229-23A4-D644-9A58-E7D4AFBE254E}"/>
              </a:ext>
            </a:extLst>
          </p:cNvPr>
          <p:cNvSpPr>
            <a:spLocks noGrp="1"/>
          </p:cNvSpPr>
          <p:nvPr>
            <p:ph type="body" sz="quarter" idx="15" hasCustomPrompt="1"/>
          </p:nvPr>
        </p:nvSpPr>
        <p:spPr>
          <a:xfrm>
            <a:off x="6178154"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0" name="Text Placeholder 7">
            <a:extLst>
              <a:ext uri="{FF2B5EF4-FFF2-40B4-BE49-F238E27FC236}">
                <a16:creationId xmlns:a16="http://schemas.microsoft.com/office/drawing/2014/main" id="{FB70474B-3124-524D-A3D6-05F700E22EFF}"/>
              </a:ext>
            </a:extLst>
          </p:cNvPr>
          <p:cNvSpPr>
            <a:spLocks noGrp="1"/>
          </p:cNvSpPr>
          <p:nvPr>
            <p:ph type="body" sz="quarter" idx="16" hasCustomPrompt="1"/>
          </p:nvPr>
        </p:nvSpPr>
        <p:spPr>
          <a:xfrm>
            <a:off x="9069901"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grpSp>
        <p:nvGrpSpPr>
          <p:cNvPr id="3" name="Group 2">
            <a:extLst>
              <a:ext uri="{FF2B5EF4-FFF2-40B4-BE49-F238E27FC236}">
                <a16:creationId xmlns:a16="http://schemas.microsoft.com/office/drawing/2014/main" id="{56C48EBD-9287-5DE7-1982-B4F4A55287FD}"/>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CAD2EAB7-7E14-0C95-F5C3-420820859755}"/>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60B58456-75D1-ED08-8077-3B1E7589523E}"/>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0323469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th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US"/>
              <a:t>Click to edit Master title style</a:t>
            </a:r>
          </a:p>
        </p:txBody>
      </p:sp>
      <p:grpSp>
        <p:nvGrpSpPr>
          <p:cNvPr id="23" name="Group 22">
            <a:extLst>
              <a:ext uri="{FF2B5EF4-FFF2-40B4-BE49-F238E27FC236}">
                <a16:creationId xmlns:a16="http://schemas.microsoft.com/office/drawing/2014/main" id="{0167F532-F835-E744-95EA-375B8B7A1F79}"/>
              </a:ext>
            </a:extLst>
          </p:cNvPr>
          <p:cNvGrpSpPr/>
          <p:nvPr/>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6" name="Freeform 25">
            <a:extLst>
              <a:ext uri="{FF2B5EF4-FFF2-40B4-BE49-F238E27FC236}">
                <a16:creationId xmlns:a16="http://schemas.microsoft.com/office/drawing/2014/main" id="{476CF0B3-9496-D045-9B84-3013FD3D3234}"/>
              </a:ext>
            </a:extLst>
          </p:cNvPr>
          <p:cNvSpPr>
            <a:spLocks noGrp="1"/>
          </p:cNvSpPr>
          <p:nvPr>
            <p:ph type="pic" sz="quarter" idx="10"/>
          </p:nvPr>
        </p:nvSpPr>
        <p:spPr bwMode="auto">
          <a:xfrm>
            <a:off x="1122412"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r>
              <a:rPr lang="en-US"/>
              <a:t>Click icon to add picture</a:t>
            </a:r>
          </a:p>
        </p:txBody>
      </p:sp>
      <p:sp>
        <p:nvSpPr>
          <p:cNvPr id="29" name="Freeform 28">
            <a:extLst>
              <a:ext uri="{FF2B5EF4-FFF2-40B4-BE49-F238E27FC236}">
                <a16:creationId xmlns:a16="http://schemas.microsoft.com/office/drawing/2014/main" id="{78AF89F4-1287-AE41-AB70-3526BD8AC52A}"/>
              </a:ext>
            </a:extLst>
          </p:cNvPr>
          <p:cNvSpPr>
            <a:spLocks noGrp="1"/>
          </p:cNvSpPr>
          <p:nvPr>
            <p:ph type="pic" sz="quarter" idx="11"/>
          </p:nvPr>
        </p:nvSpPr>
        <p:spPr bwMode="auto">
          <a:xfrm>
            <a:off x="4999339"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r>
              <a:rPr lang="en-US"/>
              <a:t>Click icon to add picture</a:t>
            </a:r>
          </a:p>
        </p:txBody>
      </p:sp>
      <p:sp>
        <p:nvSpPr>
          <p:cNvPr id="30" name="Freeform 29">
            <a:extLst>
              <a:ext uri="{FF2B5EF4-FFF2-40B4-BE49-F238E27FC236}">
                <a16:creationId xmlns:a16="http://schemas.microsoft.com/office/drawing/2014/main" id="{BA2F925C-D911-4145-8D09-3EB7839C93B2}"/>
              </a:ext>
            </a:extLst>
          </p:cNvPr>
          <p:cNvSpPr>
            <a:spLocks noGrp="1"/>
          </p:cNvSpPr>
          <p:nvPr>
            <p:ph type="pic" sz="quarter" idx="12"/>
          </p:nvPr>
        </p:nvSpPr>
        <p:spPr bwMode="auto">
          <a:xfrm>
            <a:off x="8876267"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r>
              <a:rPr lang="en-US"/>
              <a:t>Click icon to add picture</a:t>
            </a:r>
          </a:p>
        </p:txBody>
      </p:sp>
      <p:sp>
        <p:nvSpPr>
          <p:cNvPr id="31" name="Text Placeholder 7">
            <a:extLst>
              <a:ext uri="{FF2B5EF4-FFF2-40B4-BE49-F238E27FC236}">
                <a16:creationId xmlns:a16="http://schemas.microsoft.com/office/drawing/2014/main" id="{BB86CE64-B29B-BE40-926D-A040582E3AA8}"/>
              </a:ext>
            </a:extLst>
          </p:cNvPr>
          <p:cNvSpPr>
            <a:spLocks noGrp="1"/>
          </p:cNvSpPr>
          <p:nvPr>
            <p:ph type="body" sz="quarter" idx="13" hasCustomPrompt="1"/>
          </p:nvPr>
        </p:nvSpPr>
        <p:spPr>
          <a:xfrm>
            <a:off x="583750"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2" name="Text Placeholder 7">
            <a:extLst>
              <a:ext uri="{FF2B5EF4-FFF2-40B4-BE49-F238E27FC236}">
                <a16:creationId xmlns:a16="http://schemas.microsoft.com/office/drawing/2014/main" id="{2D214595-CF2F-B34C-9633-B7013D75788F}"/>
              </a:ext>
            </a:extLst>
          </p:cNvPr>
          <p:cNvSpPr>
            <a:spLocks noGrp="1"/>
          </p:cNvSpPr>
          <p:nvPr>
            <p:ph type="body" sz="quarter" idx="14" hasCustomPrompt="1"/>
          </p:nvPr>
        </p:nvSpPr>
        <p:spPr>
          <a:xfrm>
            <a:off x="4460677"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3" name="Text Placeholder 7">
            <a:extLst>
              <a:ext uri="{FF2B5EF4-FFF2-40B4-BE49-F238E27FC236}">
                <a16:creationId xmlns:a16="http://schemas.microsoft.com/office/drawing/2014/main" id="{7A9A987C-4A7C-E740-A22A-52E4E6265FC6}"/>
              </a:ext>
            </a:extLst>
          </p:cNvPr>
          <p:cNvSpPr>
            <a:spLocks noGrp="1"/>
          </p:cNvSpPr>
          <p:nvPr>
            <p:ph type="body" sz="quarter" idx="15" hasCustomPrompt="1"/>
          </p:nvPr>
        </p:nvSpPr>
        <p:spPr>
          <a:xfrm>
            <a:off x="8337604"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grpSp>
        <p:nvGrpSpPr>
          <p:cNvPr id="3" name="Group 2">
            <a:extLst>
              <a:ext uri="{FF2B5EF4-FFF2-40B4-BE49-F238E27FC236}">
                <a16:creationId xmlns:a16="http://schemas.microsoft.com/office/drawing/2014/main" id="{9EC65CA5-D329-1916-405A-5706EE7ADE88}"/>
              </a:ext>
            </a:extLst>
          </p:cNvPr>
          <p:cNvGrpSpPr/>
          <p:nvPr userDrawn="1"/>
        </p:nvGrpSpPr>
        <p:grpSpPr>
          <a:xfrm>
            <a:off x="10061333" y="6101613"/>
            <a:ext cx="1783531" cy="426186"/>
            <a:chOff x="676275" y="1096963"/>
            <a:chExt cx="5354638" cy="1279525"/>
          </a:xfrm>
        </p:grpSpPr>
        <p:sp>
          <p:nvSpPr>
            <p:cNvPr id="4" name="Freeform 1">
              <a:extLst>
                <a:ext uri="{FF2B5EF4-FFF2-40B4-BE49-F238E27FC236}">
                  <a16:creationId xmlns:a16="http://schemas.microsoft.com/office/drawing/2014/main" id="{B265E9A2-E30A-27CC-2104-437CD6DFA9D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 name="Freeform 2">
              <a:extLst>
                <a:ext uri="{FF2B5EF4-FFF2-40B4-BE49-F238E27FC236}">
                  <a16:creationId xmlns:a16="http://schemas.microsoft.com/office/drawing/2014/main" id="{FE6F0C09-35F7-35C2-F44F-0F36D02BC0EE}"/>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700337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a:t>This is a breaker page, it can be used to split topics</a:t>
            </a:r>
          </a:p>
        </p:txBody>
      </p:sp>
      <p:grpSp>
        <p:nvGrpSpPr>
          <p:cNvPr id="11" name="Group 10">
            <a:extLst>
              <a:ext uri="{FF2B5EF4-FFF2-40B4-BE49-F238E27FC236}">
                <a16:creationId xmlns:a16="http://schemas.microsoft.com/office/drawing/2014/main" id="{3828F324-3C1C-BC4C-99C0-268B62C4210C}"/>
              </a:ext>
            </a:extLst>
          </p:cNvPr>
          <p:cNvGrpSpPr/>
          <p:nvPr/>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D0A15D9C-51F1-1449-AC10-D78E55B441C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3ED01779-C7E5-4241-A82E-60E0762E3F5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 name="Group 1">
            <a:extLst>
              <a:ext uri="{FF2B5EF4-FFF2-40B4-BE49-F238E27FC236}">
                <a16:creationId xmlns:a16="http://schemas.microsoft.com/office/drawing/2014/main" id="{4398BF99-58F9-F8B7-07C0-639F910F16A2}"/>
              </a:ext>
            </a:extLst>
          </p:cNvPr>
          <p:cNvGrpSpPr/>
          <p:nvPr userDrawn="1"/>
        </p:nvGrpSpPr>
        <p:grpSpPr>
          <a:xfrm>
            <a:off x="10061333" y="6101613"/>
            <a:ext cx="1783531" cy="426186"/>
            <a:chOff x="676275" y="1096963"/>
            <a:chExt cx="5354638" cy="1279525"/>
          </a:xfrm>
        </p:grpSpPr>
        <p:sp>
          <p:nvSpPr>
            <p:cNvPr id="3" name="Freeform 1">
              <a:extLst>
                <a:ext uri="{FF2B5EF4-FFF2-40B4-BE49-F238E27FC236}">
                  <a16:creationId xmlns:a16="http://schemas.microsoft.com/office/drawing/2014/main" id="{51DE5A98-7331-9917-B74D-CCFDA354F401}"/>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Freeform 2">
              <a:extLst>
                <a:ext uri="{FF2B5EF4-FFF2-40B4-BE49-F238E27FC236}">
                  <a16:creationId xmlns:a16="http://schemas.microsoft.com/office/drawing/2014/main" id="{C414B43C-DA52-1CBD-DAC4-6FE19A36799E}"/>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74576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Breaker page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a:solidFill>
                  <a:schemeClr val="accent2"/>
                </a:solidFill>
                <a:latin typeface="gatebase Medium" pitchFamily="2"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grpSp>
        <p:nvGrpSpPr>
          <p:cNvPr id="11" name="Group 10">
            <a:extLst>
              <a:ext uri="{FF2B5EF4-FFF2-40B4-BE49-F238E27FC236}">
                <a16:creationId xmlns:a16="http://schemas.microsoft.com/office/drawing/2014/main" id="{710F54C2-ECBD-DE4D-9390-A66AA7605BCA}"/>
              </a:ext>
            </a:extLst>
          </p:cNvPr>
          <p:cNvGrpSpPr/>
          <p:nvPr/>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FF60F3CE-15AB-0A4E-AC91-B34352FE31F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02E56180-A420-B347-9A90-77DD3C209753}"/>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 name="Group 3">
            <a:extLst>
              <a:ext uri="{FF2B5EF4-FFF2-40B4-BE49-F238E27FC236}">
                <a16:creationId xmlns:a16="http://schemas.microsoft.com/office/drawing/2014/main" id="{A8212365-5F2D-ADD3-811D-E55524070CDC}"/>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042107D0-7F50-730E-6C84-18FC6DE61B82}"/>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7C725C02-AD26-6286-BD5E-A18563375FA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432600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5B558A-B2EC-8C4D-A20D-E7B056A11B2F}"/>
              </a:ext>
            </a:extLst>
          </p:cNvPr>
          <p:cNvGrpSpPr/>
          <p:nvPr/>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3B8313DD-220F-1D41-B103-B25ADB7BC932}"/>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7D0A9652-236F-2042-8F7A-03DA4BC8D461}"/>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515762" y="1227052"/>
            <a:ext cx="9442450" cy="3703637"/>
          </a:xfrm>
        </p:spPr>
        <p:txBody>
          <a:bodyPr anchor="ctr">
            <a:normAutofit/>
          </a:bodyPr>
          <a:lstStyle>
            <a:lvl1pPr algn="ctr">
              <a:lnSpc>
                <a:spcPct val="120000"/>
              </a:lnSpc>
              <a:defRPr sz="4000" b="0" i="0" baseline="0">
                <a:solidFill>
                  <a:schemeClr val="tx2"/>
                </a:solidFill>
                <a:latin typeface="gatebase Medium" pitchFamily="2" charset="77"/>
                <a:cs typeface="gatebase Medium" pitchFamily="2"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515762" y="4930689"/>
            <a:ext cx="9442450" cy="881063"/>
          </a:xfrm>
        </p:spPr>
        <p:txBody>
          <a:bodyPr/>
          <a:lstStyle>
            <a:lvl1pPr marL="0" indent="0" algn="ctr">
              <a:buNone/>
              <a:defRPr sz="3200" b="0" i="0" baseline="0">
                <a:solidFill>
                  <a:schemeClr val="tx1"/>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grpSp>
        <p:nvGrpSpPr>
          <p:cNvPr id="2" name="Group 1">
            <a:extLst>
              <a:ext uri="{FF2B5EF4-FFF2-40B4-BE49-F238E27FC236}">
                <a16:creationId xmlns:a16="http://schemas.microsoft.com/office/drawing/2014/main" id="{3D8B65FE-F909-EEDF-B394-E50301D3652D}"/>
              </a:ext>
            </a:extLst>
          </p:cNvPr>
          <p:cNvGrpSpPr/>
          <p:nvPr userDrawn="1"/>
        </p:nvGrpSpPr>
        <p:grpSpPr>
          <a:xfrm>
            <a:off x="10061333" y="6101613"/>
            <a:ext cx="1783531" cy="426186"/>
            <a:chOff x="676275" y="1096963"/>
            <a:chExt cx="5354638" cy="1279525"/>
          </a:xfrm>
        </p:grpSpPr>
        <p:sp>
          <p:nvSpPr>
            <p:cNvPr id="3" name="Freeform 1">
              <a:extLst>
                <a:ext uri="{FF2B5EF4-FFF2-40B4-BE49-F238E27FC236}">
                  <a16:creationId xmlns:a16="http://schemas.microsoft.com/office/drawing/2014/main" id="{3D234190-8EAF-3AD7-01BB-40C0CC523FF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Freeform 2">
              <a:extLst>
                <a:ext uri="{FF2B5EF4-FFF2-40B4-BE49-F238E27FC236}">
                  <a16:creationId xmlns:a16="http://schemas.microsoft.com/office/drawing/2014/main" id="{B65740DA-392C-7DAA-9688-458D01FB369A}"/>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898936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ogo slide in whi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7D12A2A-007B-D44A-B137-59A068CC9C6C}"/>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D5AE6326-95DC-4D45-9AEC-242D36F32F4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8F75C11C-2A97-674A-8EF7-C2C2F71305FF}"/>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237542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8228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6DD1D87-6895-8A47-9B82-9FCFA48523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
        <p:nvSpPr>
          <p:cNvPr id="5" name="Content Placeholder 2">
            <a:extLst>
              <a:ext uri="{FF2B5EF4-FFF2-40B4-BE49-F238E27FC236}">
                <a16:creationId xmlns:a16="http://schemas.microsoft.com/office/drawing/2014/main" id="{A170D1F0-4764-0B40-8590-E6A6C8DEC3AB}"/>
              </a:ext>
            </a:extLst>
          </p:cNvPr>
          <p:cNvSpPr>
            <a:spLocks noGrp="1"/>
          </p:cNvSpPr>
          <p:nvPr>
            <p:ph idx="1"/>
          </p:nvPr>
        </p:nvSpPr>
        <p:spPr>
          <a:xfrm>
            <a:off x="584199" y="1825625"/>
            <a:ext cx="11056257" cy="4351338"/>
          </a:xfrm>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3372E51-251B-2749-B475-FA4ED34962D8}"/>
              </a:ext>
            </a:extLst>
          </p:cNvPr>
          <p:cNvSpPr>
            <a:spLocks noGrp="1"/>
          </p:cNvSpPr>
          <p:nvPr>
            <p:ph type="title"/>
          </p:nvPr>
        </p:nvSpPr>
        <p:spPr>
          <a:xfrm>
            <a:off x="2342792" y="517206"/>
            <a:ext cx="9277068" cy="477054"/>
          </a:xfrm>
        </p:spPr>
        <p:txBody>
          <a:bodyPr anchor="t">
            <a:normAutofit/>
          </a:bodyPr>
          <a:lstStyle>
            <a:lvl1pPr>
              <a:defRPr sz="2500">
                <a:solidFill>
                  <a:srgbClr val="191919"/>
                </a:solidFill>
                <a:latin typeface="gatebase Medium" pitchFamily="2" charset="77"/>
              </a:defRPr>
            </a:lvl1pPr>
          </a:lstStyle>
          <a:p>
            <a:r>
              <a:rPr lang="en-US"/>
              <a:t>Click to edit Master title style</a:t>
            </a:r>
          </a:p>
        </p:txBody>
      </p:sp>
      <p:pic>
        <p:nvPicPr>
          <p:cNvPr id="2" name="Graphic 1">
            <a:extLst>
              <a:ext uri="{FF2B5EF4-FFF2-40B4-BE49-F238E27FC236}">
                <a16:creationId xmlns:a16="http://schemas.microsoft.com/office/drawing/2014/main" id="{1AD5EF9B-1EC7-5D05-AE6A-D6D1FEE383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12752296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Custom Layout - grey to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92EDE5-E099-C544-85F8-D5996D4BCC51}"/>
              </a:ext>
            </a:extLst>
          </p:cNvPr>
          <p:cNvSpPr/>
          <p:nvPr userDrawn="1"/>
        </p:nvSpPr>
        <p:spPr>
          <a:xfrm flipV="1">
            <a:off x="0" y="-3"/>
            <a:ext cx="12192000" cy="33317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F6DD1D87-6895-8A47-9B82-9FCFA48523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
        <p:nvSpPr>
          <p:cNvPr id="7" name="Title 1">
            <a:extLst>
              <a:ext uri="{FF2B5EF4-FFF2-40B4-BE49-F238E27FC236}">
                <a16:creationId xmlns:a16="http://schemas.microsoft.com/office/drawing/2014/main" id="{93372E51-251B-2749-B475-FA4ED34962D8}"/>
              </a:ext>
            </a:extLst>
          </p:cNvPr>
          <p:cNvSpPr>
            <a:spLocks noGrp="1"/>
          </p:cNvSpPr>
          <p:nvPr>
            <p:ph type="title"/>
          </p:nvPr>
        </p:nvSpPr>
        <p:spPr>
          <a:xfrm>
            <a:off x="2342792" y="517206"/>
            <a:ext cx="9277068" cy="477054"/>
          </a:xfrm>
        </p:spPr>
        <p:txBody>
          <a:bodyPr anchor="t">
            <a:normAutofit/>
          </a:bodyPr>
          <a:lstStyle>
            <a:lvl1pPr>
              <a:defRPr sz="2500">
                <a:solidFill>
                  <a:srgbClr val="191919"/>
                </a:solidFill>
                <a:latin typeface="gatebase Medium" pitchFamily="2" charset="77"/>
              </a:defRPr>
            </a:lvl1pPr>
          </a:lstStyle>
          <a:p>
            <a:endParaRPr lang="en-US"/>
          </a:p>
        </p:txBody>
      </p:sp>
      <p:pic>
        <p:nvPicPr>
          <p:cNvPr id="2" name="Picture 1">
            <a:extLst>
              <a:ext uri="{FF2B5EF4-FFF2-40B4-BE49-F238E27FC236}">
                <a16:creationId xmlns:a16="http://schemas.microsoft.com/office/drawing/2014/main" id="{4B41AC50-F6EE-4F42-B2BE-0C628C147EA7}"/>
              </a:ext>
            </a:extLst>
          </p:cNvPr>
          <p:cNvPicPr>
            <a:picLocks noChangeAspect="1"/>
          </p:cNvPicPr>
          <p:nvPr userDrawn="1"/>
        </p:nvPicPr>
        <p:blipFill>
          <a:blip r:embed="rId4"/>
          <a:stretch>
            <a:fillRect/>
          </a:stretch>
        </p:blipFill>
        <p:spPr>
          <a:xfrm>
            <a:off x="16327" y="2543340"/>
            <a:ext cx="12191999" cy="1771320"/>
          </a:xfrm>
          <a:prstGeom prst="rect">
            <a:avLst/>
          </a:prstGeom>
        </p:spPr>
      </p:pic>
      <p:sp>
        <p:nvSpPr>
          <p:cNvPr id="10" name="Content Placeholder 2">
            <a:extLst>
              <a:ext uri="{FF2B5EF4-FFF2-40B4-BE49-F238E27FC236}">
                <a16:creationId xmlns:a16="http://schemas.microsoft.com/office/drawing/2014/main" id="{FF204C74-5480-9F4D-A61C-07BE8ACB2BFE}"/>
              </a:ext>
            </a:extLst>
          </p:cNvPr>
          <p:cNvSpPr>
            <a:spLocks noGrp="1"/>
          </p:cNvSpPr>
          <p:nvPr>
            <p:ph idx="1"/>
          </p:nvPr>
        </p:nvSpPr>
        <p:spPr>
          <a:xfrm>
            <a:off x="584199" y="1253331"/>
            <a:ext cx="11056257" cy="2595656"/>
          </a:xfrm>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20136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8705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US"/>
              <a:t>Click to edit Master title style</a:t>
            </a:r>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p:cNvPicPr>
            <a:picLocks noChangeAspect="1"/>
          </p:cNvPicPr>
          <p:nvPr userDrawn="1"/>
        </p:nvPicPr>
        <p:blipFill>
          <a:blip r:embed="rId2"/>
          <a:stretch>
            <a:fillRect/>
          </a:stretch>
        </p:blipFill>
        <p:spPr>
          <a:xfrm>
            <a:off x="8957732" y="5642111"/>
            <a:ext cx="2662766" cy="635931"/>
          </a:xfrm>
          <a:prstGeom prst="rect">
            <a:avLst/>
          </a:prstGeom>
        </p:spPr>
      </p:pic>
    </p:spTree>
    <p:extLst>
      <p:ext uri="{BB962C8B-B14F-4D97-AF65-F5344CB8AC3E}">
        <p14:creationId xmlns:p14="http://schemas.microsoft.com/office/powerpoint/2010/main" val="14998538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87915" y="2802467"/>
            <a:ext cx="5246830" cy="1253066"/>
          </a:xfrm>
          <a:prstGeom prst="rect">
            <a:avLst/>
          </a:prstGeom>
        </p:spPr>
      </p:pic>
    </p:spTree>
    <p:extLst>
      <p:ext uri="{BB962C8B-B14F-4D97-AF65-F5344CB8AC3E}">
        <p14:creationId xmlns:p14="http://schemas.microsoft.com/office/powerpoint/2010/main" val="339506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52796" y="2802468"/>
            <a:ext cx="5246828" cy="1253066"/>
          </a:xfrm>
          <a:prstGeom prst="rect">
            <a:avLst/>
          </a:prstGeom>
        </p:spPr>
      </p:pic>
    </p:spTree>
    <p:extLst>
      <p:ext uri="{BB962C8B-B14F-4D97-AF65-F5344CB8AC3E}">
        <p14:creationId xmlns:p14="http://schemas.microsoft.com/office/powerpoint/2010/main" val="27871360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latin typeface="gatebase Medium" pitchFamily="2" charset="77"/>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42378195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s">
    <p:bg>
      <p:bgPr>
        <a:solidFill>
          <a:srgbClr val="EFEFEF"/>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838200" y="1762125"/>
            <a:ext cx="10515600" cy="1325563"/>
          </a:xfrm>
        </p:spPr>
        <p:txBody>
          <a:bodyPr>
            <a:normAutofit/>
          </a:bodyPr>
          <a:lstStyle>
            <a:lvl1pPr>
              <a:defRPr sz="5400">
                <a:solidFill>
                  <a:srgbClr val="191919"/>
                </a:solidFill>
                <a:latin typeface="gatebase Medium" pitchFamily="2" charset="77"/>
              </a:defRPr>
            </a:lvl1pPr>
          </a:lstStyle>
          <a:p>
            <a:r>
              <a:rPr lang="en-US"/>
              <a:t>Click to edit Master title style</a:t>
            </a:r>
          </a:p>
        </p:txBody>
      </p:sp>
      <p:sp>
        <p:nvSpPr>
          <p:cNvPr id="4" name="Content Placeholder 2"/>
          <p:cNvSpPr>
            <a:spLocks noGrp="1"/>
          </p:cNvSpPr>
          <p:nvPr>
            <p:ph idx="1"/>
          </p:nvPr>
        </p:nvSpPr>
        <p:spPr>
          <a:xfrm>
            <a:off x="838200" y="2959100"/>
            <a:ext cx="10515600" cy="3238500"/>
          </a:xfrm>
        </p:spPr>
        <p:txBody>
          <a:bodyPr>
            <a:normAutofit/>
          </a:bodyPr>
          <a:lstStyle>
            <a:lvl1pPr>
              <a:defRPr>
                <a:solidFill>
                  <a:srgbClr val="292929"/>
                </a:solidFill>
              </a:defRPr>
            </a:lvl1pPr>
            <a:lvl2pPr>
              <a:defRPr>
                <a:solidFill>
                  <a:srgbClr val="292929"/>
                </a:solidFill>
              </a:defRPr>
            </a:lvl2pPr>
            <a:lvl3pPr>
              <a:defRPr>
                <a:solidFill>
                  <a:srgbClr val="292929"/>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16865495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Rectangle 2"/>
          <p:cNvSpPr/>
          <p:nvPr userDrawn="1"/>
        </p:nvSpPr>
        <p:spPr>
          <a:xfrm>
            <a:off x="0" y="5808133"/>
            <a:ext cx="12191999" cy="1049867"/>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2"/>
          <p:cNvSpPr>
            <a:spLocks noGrp="1"/>
          </p:cNvSpPr>
          <p:nvPr>
            <p:ph type="subTitle" idx="1" hasCustomPrompt="1"/>
          </p:nvPr>
        </p:nvSpPr>
        <p:spPr>
          <a:xfrm>
            <a:off x="330200" y="5748862"/>
            <a:ext cx="9702800" cy="1024467"/>
          </a:xfrm>
        </p:spPr>
        <p:txBody>
          <a:bodyPr anchor="ctr">
            <a:normAutofit/>
          </a:bodyPr>
          <a:lstStyle>
            <a:lvl1pPr marL="0" indent="0" algn="l">
              <a:buNone/>
              <a:defRPr sz="3200" b="0" i="0">
                <a:solidFill>
                  <a:schemeClr val="bg1"/>
                </a:solidFill>
                <a:latin typeface="gatebase Medium" pitchFamily="2" charset="77"/>
                <a:cs typeface="gatebase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the image title</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4051478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9972B4-6962-164C-ABD2-FEEDD79CFEB2}"/>
              </a:ext>
            </a:extLst>
          </p:cNvPr>
          <p:cNvGrpSpPr/>
          <p:nvPr userDrawn="1"/>
        </p:nvGrpSpPr>
        <p:grpSpPr>
          <a:xfrm>
            <a:off x="10061333" y="6101613"/>
            <a:ext cx="1783531" cy="426186"/>
            <a:chOff x="676275" y="1096963"/>
            <a:chExt cx="5354638" cy="1279525"/>
          </a:xfrm>
        </p:grpSpPr>
        <p:sp>
          <p:nvSpPr>
            <p:cNvPr id="15" name="Freeform 1">
              <a:extLst>
                <a:ext uri="{FF2B5EF4-FFF2-40B4-BE49-F238E27FC236}">
                  <a16:creationId xmlns:a16="http://schemas.microsoft.com/office/drawing/2014/main" id="{6957F26E-7714-074F-BAE6-962049A8FAD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
              <a:extLst>
                <a:ext uri="{FF2B5EF4-FFF2-40B4-BE49-F238E27FC236}">
                  <a16:creationId xmlns:a16="http://schemas.microsoft.com/office/drawing/2014/main" id="{27699352-24C0-0543-AFEC-4736A058947A}"/>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title"/>
          </p:nvPr>
        </p:nvSpPr>
        <p:spPr/>
        <p:txBody>
          <a:bodyPr/>
          <a:lstStyle>
            <a:lvl1pPr>
              <a:defRPr>
                <a:solidFill>
                  <a:schemeClr val="accent2"/>
                </a:solidFill>
                <a:latin typeface="gatebase Medium" pitchFamily="2" charset="77"/>
              </a:defRPr>
            </a:lvl1pPr>
          </a:lstStyle>
          <a:p>
            <a:r>
              <a:rPr lang="en-GB"/>
              <a:t>Click to edit Master title style</a:t>
            </a:r>
            <a:endParaRPr lang="en-US"/>
          </a:p>
        </p:txBody>
      </p:sp>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3000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1096963"/>
            <a:ext cx="9753600" cy="3703638"/>
          </a:xfrm>
        </p:spPr>
        <p:txBody>
          <a:bodyPr anchor="t"/>
          <a:lstStyle>
            <a:lvl1pPr algn="ctr">
              <a:lnSpc>
                <a:spcPct val="120000"/>
              </a:lnSpc>
              <a:defRPr sz="6000" b="0" i="0" baseline="0">
                <a:solidFill>
                  <a:srgbClr val="CC0000"/>
                </a:solidFill>
                <a:latin typeface="gatebase Medium" pitchFamily="2" charset="77"/>
                <a:cs typeface="gatebase Medium" pitchFamily="2" charset="77"/>
              </a:defRPr>
            </a:lvl1pPr>
          </a:lstStyle>
          <a:p>
            <a:r>
              <a:rPr lang="en-US"/>
              <a:t>“A very wise and interesting quote from someone great can go in this text box.”</a:t>
            </a:r>
          </a:p>
        </p:txBody>
      </p:sp>
      <p:sp>
        <p:nvSpPr>
          <p:cNvPr id="5" name="Subtitle 2"/>
          <p:cNvSpPr>
            <a:spLocks noGrp="1"/>
          </p:cNvSpPr>
          <p:nvPr>
            <p:ph type="subTitle" idx="1" hasCustomPrompt="1"/>
          </p:nvPr>
        </p:nvSpPr>
        <p:spPr>
          <a:xfrm>
            <a:off x="1130300" y="5024438"/>
            <a:ext cx="9817100" cy="881062"/>
          </a:xfrm>
        </p:spPr>
        <p:txBody>
          <a:bodyPr/>
          <a:lstStyle>
            <a:lvl1pPr marL="0" indent="0" algn="ctr">
              <a:buNone/>
              <a:defRPr sz="3200" b="0" i="0" baseline="0">
                <a:solidFill>
                  <a:srgbClr val="191919"/>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Pete Woodhouse</a:t>
            </a:r>
          </a:p>
        </p:txBody>
      </p:sp>
      <p:pic>
        <p:nvPicPr>
          <p:cNvPr id="7" name="Picture 6"/>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22479268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a:t>This is a breaker page, it can be used to split topics</a:t>
            </a:r>
          </a:p>
        </p:txBody>
      </p:sp>
      <p:pic>
        <p:nvPicPr>
          <p:cNvPr id="4" name="Picture 3"/>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19623189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252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11600" y="1096963"/>
            <a:ext cx="7226300" cy="3051704"/>
          </a:xfrm>
        </p:spPr>
        <p:txBody>
          <a:bodyPr anchor="t">
            <a:normAutofit/>
          </a:bodyPr>
          <a:lstStyle>
            <a:lvl1pPr algn="l">
              <a:lnSpc>
                <a:spcPct val="120000"/>
              </a:lnSpc>
              <a:defRPr sz="4000" b="0" i="0" baseline="0">
                <a:solidFill>
                  <a:srgbClr val="CC0000"/>
                </a:solidFill>
                <a:latin typeface="gatebase Medium" pitchFamily="2" charset="77"/>
                <a:cs typeface="gatebase Medium" pitchFamily="2" charset="77"/>
              </a:defRPr>
            </a:lvl1pPr>
          </a:lstStyle>
          <a:p>
            <a:r>
              <a:rPr lang="en-US"/>
              <a:t>“A very wise and interesting quote from someone great can go in this text box.”</a:t>
            </a:r>
          </a:p>
        </p:txBody>
      </p:sp>
      <p:sp>
        <p:nvSpPr>
          <p:cNvPr id="6" name="Subtitle 2"/>
          <p:cNvSpPr>
            <a:spLocks noGrp="1"/>
          </p:cNvSpPr>
          <p:nvPr>
            <p:ph type="subTitle" idx="1" hasCustomPrompt="1"/>
          </p:nvPr>
        </p:nvSpPr>
        <p:spPr>
          <a:xfrm>
            <a:off x="3915834" y="4355571"/>
            <a:ext cx="4406900" cy="859895"/>
          </a:xfrm>
        </p:spPr>
        <p:txBody>
          <a:bodyPr/>
          <a:lstStyle>
            <a:lvl1pPr marL="0" indent="0" algn="l">
              <a:buNone/>
              <a:defRPr sz="3200" b="0" i="0" baseline="0">
                <a:solidFill>
                  <a:srgbClr val="191919"/>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Pete Woodhouse</a:t>
            </a:r>
          </a:p>
        </p:txBody>
      </p:sp>
      <p:pic>
        <p:nvPicPr>
          <p:cNvPr id="9" name="Picture 8"/>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4150438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059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6DD1D87-6895-8A47-9B82-9FCFA48523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
        <p:nvSpPr>
          <p:cNvPr id="5" name="Content Placeholder 2">
            <a:extLst>
              <a:ext uri="{FF2B5EF4-FFF2-40B4-BE49-F238E27FC236}">
                <a16:creationId xmlns:a16="http://schemas.microsoft.com/office/drawing/2014/main" id="{A170D1F0-4764-0B40-8590-E6A6C8DEC3AB}"/>
              </a:ext>
            </a:extLst>
          </p:cNvPr>
          <p:cNvSpPr>
            <a:spLocks noGrp="1"/>
          </p:cNvSpPr>
          <p:nvPr>
            <p:ph idx="1"/>
          </p:nvPr>
        </p:nvSpPr>
        <p:spPr>
          <a:xfrm>
            <a:off x="584199" y="1825625"/>
            <a:ext cx="11056257" cy="4351338"/>
          </a:xfrm>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3372E51-251B-2749-B475-FA4ED34962D8}"/>
              </a:ext>
            </a:extLst>
          </p:cNvPr>
          <p:cNvSpPr>
            <a:spLocks noGrp="1"/>
          </p:cNvSpPr>
          <p:nvPr>
            <p:ph type="title"/>
          </p:nvPr>
        </p:nvSpPr>
        <p:spPr>
          <a:xfrm>
            <a:off x="2342792" y="517206"/>
            <a:ext cx="9277068" cy="477054"/>
          </a:xfrm>
        </p:spPr>
        <p:txBody>
          <a:bodyPr anchor="t">
            <a:normAutofit/>
          </a:bodyPr>
          <a:lstStyle>
            <a:lvl1pPr>
              <a:defRPr sz="2500">
                <a:solidFill>
                  <a:srgbClr val="191919"/>
                </a:solidFill>
                <a:latin typeface="gatebase Medium" pitchFamily="2" charset="77"/>
              </a:defRPr>
            </a:lvl1pPr>
          </a:lstStyle>
          <a:p>
            <a:endParaRPr lang="en-US"/>
          </a:p>
        </p:txBody>
      </p:sp>
    </p:spTree>
    <p:extLst>
      <p:ext uri="{BB962C8B-B14F-4D97-AF65-F5344CB8AC3E}">
        <p14:creationId xmlns:p14="http://schemas.microsoft.com/office/powerpoint/2010/main" val="130327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content and spac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02262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on 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199" y="1825625"/>
            <a:ext cx="6282765"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27" name="Freeform 26">
            <a:extLst>
              <a:ext uri="{FF2B5EF4-FFF2-40B4-BE49-F238E27FC236}">
                <a16:creationId xmlns:a16="http://schemas.microsoft.com/office/drawing/2014/main" id="{CC5FE7D6-0FBE-0E44-B05C-BE4982AF248C}"/>
              </a:ext>
            </a:extLst>
          </p:cNvPr>
          <p:cNvSpPr>
            <a:spLocks noGrp="1"/>
          </p:cNvSpPr>
          <p:nvPr>
            <p:ph type="pic" sz="quarter" idx="10"/>
          </p:nvPr>
        </p:nvSpPr>
        <p:spPr bwMode="auto">
          <a:xfrm>
            <a:off x="8004511" y="1361904"/>
            <a:ext cx="2868931" cy="3811464"/>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Tree>
    <p:extLst>
      <p:ext uri="{BB962C8B-B14F-4D97-AF65-F5344CB8AC3E}">
        <p14:creationId xmlns:p14="http://schemas.microsoft.com/office/powerpoint/2010/main" val="2329295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large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200" y="1825625"/>
            <a:ext cx="6210300"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a:xfrm>
            <a:off x="584200" y="365125"/>
            <a:ext cx="6210300" cy="1325563"/>
          </a:xfrm>
        </p:spPr>
        <p:txBody>
          <a:bodyPr/>
          <a:lstStyle/>
          <a:p>
            <a:r>
              <a:rPr lang="en-GB"/>
              <a:t>Click to edit Master title</a:t>
            </a:r>
            <a:endParaRPr lang="en-US"/>
          </a:p>
        </p:txBody>
      </p:sp>
      <p:sp>
        <p:nvSpPr>
          <p:cNvPr id="16" name="Freeform 15">
            <a:extLst>
              <a:ext uri="{FF2B5EF4-FFF2-40B4-BE49-F238E27FC236}">
                <a16:creationId xmlns:a16="http://schemas.microsoft.com/office/drawing/2014/main" id="{030DD0B5-7F5A-6E41-9195-D528F18E2D78}"/>
              </a:ext>
            </a:extLst>
          </p:cNvPr>
          <p:cNvSpPr>
            <a:spLocks noGrp="1"/>
          </p:cNvSpPr>
          <p:nvPr>
            <p:ph type="pic" sz="quarter" idx="17"/>
          </p:nvPr>
        </p:nvSpPr>
        <p:spPr bwMode="auto">
          <a:xfrm>
            <a:off x="6721195" y="0"/>
            <a:ext cx="5470805" cy="6858000"/>
          </a:xfrm>
          <a:custGeom>
            <a:avLst/>
            <a:gdLst>
              <a:gd name="connsiteX0" fmla="*/ 2273191 w 5470805"/>
              <a:gd name="connsiteY0" fmla="*/ 0 h 6858000"/>
              <a:gd name="connsiteX1" fmla="*/ 3552358 w 5470805"/>
              <a:gd name="connsiteY1" fmla="*/ 0 h 6858000"/>
              <a:gd name="connsiteX2" fmla="*/ 5419407 w 5470805"/>
              <a:gd name="connsiteY2" fmla="*/ 0 h 6858000"/>
              <a:gd name="connsiteX3" fmla="*/ 5470805 w 5470805"/>
              <a:gd name="connsiteY3" fmla="*/ 0 h 6858000"/>
              <a:gd name="connsiteX4" fmla="*/ 5470805 w 5470805"/>
              <a:gd name="connsiteY4" fmla="*/ 14733 h 6858000"/>
              <a:gd name="connsiteX5" fmla="*/ 5470805 w 5470805"/>
              <a:gd name="connsiteY5" fmla="*/ 1846729 h 6858000"/>
              <a:gd name="connsiteX6" fmla="*/ 5470805 w 5470805"/>
              <a:gd name="connsiteY6" fmla="*/ 6858000 h 6858000"/>
              <a:gd name="connsiteX7" fmla="*/ 1166884 w 5470805"/>
              <a:gd name="connsiteY7" fmla="*/ 6858000 h 6858000"/>
              <a:gd name="connsiteX8" fmla="*/ 0 w 5470805"/>
              <a:gd name="connsiteY8" fmla="*/ 1181100 h 6858000"/>
              <a:gd name="connsiteX9" fmla="*/ 2067599 w 5470805"/>
              <a:gd name="connsiteY9" fmla="*/ 58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0805" h="6858000">
                <a:moveTo>
                  <a:pt x="2273191" y="0"/>
                </a:moveTo>
                <a:lnTo>
                  <a:pt x="3552358" y="0"/>
                </a:lnTo>
                <a:lnTo>
                  <a:pt x="5419407" y="0"/>
                </a:lnTo>
                <a:lnTo>
                  <a:pt x="5470805" y="0"/>
                </a:lnTo>
                <a:lnTo>
                  <a:pt x="5470805" y="14733"/>
                </a:lnTo>
                <a:lnTo>
                  <a:pt x="5470805" y="1846729"/>
                </a:lnTo>
                <a:lnTo>
                  <a:pt x="5470805" y="6858000"/>
                </a:lnTo>
                <a:lnTo>
                  <a:pt x="1166884" y="6858000"/>
                </a:lnTo>
                <a:lnTo>
                  <a:pt x="0" y="1181100"/>
                </a:lnTo>
                <a:cubicBezTo>
                  <a:pt x="565117" y="722336"/>
                  <a:pt x="1263460" y="313206"/>
                  <a:pt x="2067599" y="58280"/>
                </a:cubicBezTo>
                <a:close/>
              </a:path>
            </a:pathLst>
          </a:custGeom>
          <a:solidFill>
            <a:schemeClr val="bg1">
              <a:lumMod val="95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marR="0" indent="0" algn="l" defTabSz="914400" rtl="0" eaLnBrk="1" fontAlgn="base" latinLnBrk="0" hangingPunct="1">
              <a:lnSpc>
                <a:spcPct val="100000"/>
              </a:lnSpc>
              <a:spcBef>
                <a:spcPts val="1000"/>
              </a:spcBef>
              <a:spcAft>
                <a:spcPts val="300"/>
              </a:spcAft>
              <a:buClr>
                <a:srgbClr val="CC0000"/>
              </a:buClr>
              <a:buSzPct val="100000"/>
              <a:buFont typeface="Arial"/>
              <a:buNone/>
              <a:tabLst/>
              <a:defRPr>
                <a:highlight>
                  <a:srgbClr val="FFFF00"/>
                </a:highlight>
              </a:defRPr>
            </a:lvl1pPr>
          </a:lstStyle>
          <a:p>
            <a:pPr marL="0" marR="0" lvl="0" indent="0" algn="l" defTabSz="914400" rtl="0" eaLnBrk="1" fontAlgn="base" latinLnBrk="0" hangingPunct="1">
              <a:lnSpc>
                <a:spcPct val="100000"/>
              </a:lnSpc>
              <a:spcBef>
                <a:spcPts val="1000"/>
              </a:spcBef>
              <a:spcAft>
                <a:spcPts val="300"/>
              </a:spcAft>
              <a:buClr>
                <a:srgbClr val="CC0000"/>
              </a:buClr>
              <a:buSzPct val="100000"/>
              <a:buFont typeface="Arial"/>
              <a:buNone/>
              <a:tabLst/>
              <a:defRPr/>
            </a:pPr>
            <a:endParaRPr lang="en-US"/>
          </a:p>
        </p:txBody>
      </p:sp>
    </p:spTree>
    <p:extLst>
      <p:ext uri="{BB962C8B-B14F-4D97-AF65-F5344CB8AC3E}">
        <p14:creationId xmlns:p14="http://schemas.microsoft.com/office/powerpoint/2010/main" val="374927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12" name="Picture Placeholder 11">
            <a:extLst>
              <a:ext uri="{FF2B5EF4-FFF2-40B4-BE49-F238E27FC236}">
                <a16:creationId xmlns:a16="http://schemas.microsoft.com/office/drawing/2014/main" id="{C5F3B090-2211-5A4C-AC0F-8A940E3DA75D}"/>
              </a:ext>
            </a:extLst>
          </p:cNvPr>
          <p:cNvSpPr>
            <a:spLocks noGrp="1"/>
          </p:cNvSpPr>
          <p:nvPr>
            <p:ph type="pic" sz="quarter" idx="10"/>
          </p:nvPr>
        </p:nvSpPr>
        <p:spPr bwMode="auto">
          <a:xfrm>
            <a:off x="-6725" y="1844515"/>
            <a:ext cx="4733365" cy="5013483"/>
          </a:xfrm>
          <a:custGeom>
            <a:avLst/>
            <a:gdLst>
              <a:gd name="connsiteX0" fmla="*/ 0 w 4726641"/>
              <a:gd name="connsiteY0" fmla="*/ 0 h 4370294"/>
              <a:gd name="connsiteX1" fmla="*/ 4726641 w 4726641"/>
              <a:gd name="connsiteY1" fmla="*/ 0 h 4370294"/>
              <a:gd name="connsiteX2" fmla="*/ 4726641 w 4726641"/>
              <a:gd name="connsiteY2" fmla="*/ 4370294 h 4370294"/>
              <a:gd name="connsiteX3" fmla="*/ 0 w 4726641"/>
              <a:gd name="connsiteY3" fmla="*/ 4370294 h 4370294"/>
              <a:gd name="connsiteX4" fmla="*/ 0 w 4726641"/>
              <a:gd name="connsiteY4" fmla="*/ 0 h 4370294"/>
              <a:gd name="connsiteX0" fmla="*/ 0 w 4733365"/>
              <a:gd name="connsiteY0" fmla="*/ 0 h 4820771"/>
              <a:gd name="connsiteX1" fmla="*/ 4733365 w 4733365"/>
              <a:gd name="connsiteY1" fmla="*/ 450477 h 4820771"/>
              <a:gd name="connsiteX2" fmla="*/ 4733365 w 4733365"/>
              <a:gd name="connsiteY2" fmla="*/ 4820771 h 4820771"/>
              <a:gd name="connsiteX3" fmla="*/ 6724 w 4733365"/>
              <a:gd name="connsiteY3" fmla="*/ 4820771 h 4820771"/>
              <a:gd name="connsiteX4" fmla="*/ 0 w 4733365"/>
              <a:gd name="connsiteY4" fmla="*/ 0 h 4820771"/>
              <a:gd name="connsiteX0" fmla="*/ 0 w 4733365"/>
              <a:gd name="connsiteY0" fmla="*/ 149451 h 4970222"/>
              <a:gd name="connsiteX1" fmla="*/ 4733365 w 4733365"/>
              <a:gd name="connsiteY1" fmla="*/ 599928 h 4970222"/>
              <a:gd name="connsiteX2" fmla="*/ 4733365 w 4733365"/>
              <a:gd name="connsiteY2" fmla="*/ 4970222 h 4970222"/>
              <a:gd name="connsiteX3" fmla="*/ 6724 w 4733365"/>
              <a:gd name="connsiteY3" fmla="*/ 4970222 h 4970222"/>
              <a:gd name="connsiteX4" fmla="*/ 0 w 4733365"/>
              <a:gd name="connsiteY4" fmla="*/ 149451 h 4970222"/>
              <a:gd name="connsiteX0" fmla="*/ 0 w 4733365"/>
              <a:gd name="connsiteY0" fmla="*/ 198640 h 5019411"/>
              <a:gd name="connsiteX1" fmla="*/ 4733365 w 4733365"/>
              <a:gd name="connsiteY1" fmla="*/ 649117 h 5019411"/>
              <a:gd name="connsiteX2" fmla="*/ 4733365 w 4733365"/>
              <a:gd name="connsiteY2" fmla="*/ 5019411 h 5019411"/>
              <a:gd name="connsiteX3" fmla="*/ 6724 w 4733365"/>
              <a:gd name="connsiteY3" fmla="*/ 5019411 h 5019411"/>
              <a:gd name="connsiteX4" fmla="*/ 0 w 4733365"/>
              <a:gd name="connsiteY4" fmla="*/ 198640 h 5019411"/>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3365" h="5013483">
                <a:moveTo>
                  <a:pt x="0" y="192712"/>
                </a:moveTo>
                <a:cubicBezTo>
                  <a:pt x="2149288" y="-262247"/>
                  <a:pt x="4029636" y="170300"/>
                  <a:pt x="4733365" y="643189"/>
                </a:cubicBezTo>
                <a:lnTo>
                  <a:pt x="4733365" y="5013483"/>
                </a:lnTo>
                <a:lnTo>
                  <a:pt x="6724" y="5013483"/>
                </a:lnTo>
                <a:cubicBezTo>
                  <a:pt x="4483" y="3406559"/>
                  <a:pt x="2241" y="1799636"/>
                  <a:pt x="0" y="192712"/>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81967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grpSp>
        <p:nvGrpSpPr>
          <p:cNvPr id="23" name="Group 22">
            <a:extLst>
              <a:ext uri="{FF2B5EF4-FFF2-40B4-BE49-F238E27FC236}">
                <a16:creationId xmlns:a16="http://schemas.microsoft.com/office/drawing/2014/main" id="{0167F532-F835-E744-95EA-375B8B7A1F79}"/>
              </a:ext>
            </a:extLst>
          </p:cNvPr>
          <p:cNvGrpSpPr/>
          <p:nvPr userDrawn="1"/>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 name="Text Placeholder 7">
            <a:extLst>
              <a:ext uri="{FF2B5EF4-FFF2-40B4-BE49-F238E27FC236}">
                <a16:creationId xmlns:a16="http://schemas.microsoft.com/office/drawing/2014/main" id="{85152927-0757-6443-A3BA-AB7A136C3F88}"/>
              </a:ext>
            </a:extLst>
          </p:cNvPr>
          <p:cNvSpPr>
            <a:spLocks noGrp="1"/>
          </p:cNvSpPr>
          <p:nvPr>
            <p:ph type="body" sz="quarter" idx="13" hasCustomPrompt="1"/>
          </p:nvPr>
        </p:nvSpPr>
        <p:spPr>
          <a:xfrm>
            <a:off x="394656"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8" name="Text Placeholder 7">
            <a:extLst>
              <a:ext uri="{FF2B5EF4-FFF2-40B4-BE49-F238E27FC236}">
                <a16:creationId xmlns:a16="http://schemas.microsoft.com/office/drawing/2014/main" id="{32113C95-47EB-844D-A98A-BB68168A9249}"/>
              </a:ext>
            </a:extLst>
          </p:cNvPr>
          <p:cNvSpPr>
            <a:spLocks noGrp="1"/>
          </p:cNvSpPr>
          <p:nvPr>
            <p:ph type="body" sz="quarter" idx="14" hasCustomPrompt="1"/>
          </p:nvPr>
        </p:nvSpPr>
        <p:spPr>
          <a:xfrm>
            <a:off x="3281292"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9" name="Text Placeholder 7">
            <a:extLst>
              <a:ext uri="{FF2B5EF4-FFF2-40B4-BE49-F238E27FC236}">
                <a16:creationId xmlns:a16="http://schemas.microsoft.com/office/drawing/2014/main" id="{F8707229-23A4-D644-9A58-E7D4AFBE254E}"/>
              </a:ext>
            </a:extLst>
          </p:cNvPr>
          <p:cNvSpPr>
            <a:spLocks noGrp="1"/>
          </p:cNvSpPr>
          <p:nvPr>
            <p:ph type="body" sz="quarter" idx="15" hasCustomPrompt="1"/>
          </p:nvPr>
        </p:nvSpPr>
        <p:spPr>
          <a:xfrm>
            <a:off x="6178154"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0" name="Text Placeholder 7">
            <a:extLst>
              <a:ext uri="{FF2B5EF4-FFF2-40B4-BE49-F238E27FC236}">
                <a16:creationId xmlns:a16="http://schemas.microsoft.com/office/drawing/2014/main" id="{FB70474B-3124-524D-A3D6-05F700E22EFF}"/>
              </a:ext>
            </a:extLst>
          </p:cNvPr>
          <p:cNvSpPr>
            <a:spLocks noGrp="1"/>
          </p:cNvSpPr>
          <p:nvPr>
            <p:ph type="body" sz="quarter" idx="16" hasCustomPrompt="1"/>
          </p:nvPr>
        </p:nvSpPr>
        <p:spPr>
          <a:xfrm>
            <a:off x="9069901"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Tree>
    <p:extLst>
      <p:ext uri="{BB962C8B-B14F-4D97-AF65-F5344CB8AC3E}">
        <p14:creationId xmlns:p14="http://schemas.microsoft.com/office/powerpoint/2010/main" val="111523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584200" y="365125"/>
            <a:ext cx="100203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584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322529758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51" r:id="rId7"/>
    <p:sldLayoutId id="2147483749" r:id="rId8"/>
    <p:sldLayoutId id="2147483745" r:id="rId9"/>
    <p:sldLayoutId id="2147483753" r:id="rId10"/>
    <p:sldLayoutId id="2147483746" r:id="rId11"/>
    <p:sldLayoutId id="2147483747" r:id="rId12"/>
    <p:sldLayoutId id="2147483748" r:id="rId13"/>
    <p:sldLayoutId id="2147483752" r:id="rId14"/>
    <p:sldLayoutId id="2147483754" r:id="rId15"/>
    <p:sldLayoutId id="2147483775" r:id="rId16"/>
  </p:sldLayoutIdLst>
  <p:txStyles>
    <p:title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584200" y="365125"/>
            <a:ext cx="100203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584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7093267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4" r:id="rId17"/>
  </p:sldLayoutIdLst>
  <p:txStyles>
    <p:title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4243609884"/>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Lst>
  <p:txStyles>
    <p:titleStyle>
      <a:lvl1pPr algn="l" rtl="0" eaLnBrk="1" fontAlgn="base" hangingPunct="1">
        <a:lnSpc>
          <a:spcPct val="90000"/>
        </a:lnSpc>
        <a:spcBef>
          <a:spcPct val="0"/>
        </a:spcBef>
        <a:spcAft>
          <a:spcPct val="0"/>
        </a:spcAft>
        <a:defRPr sz="4000" b="0" i="0" kern="1200">
          <a:solidFill>
            <a:srgbClr val="191919"/>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60.jpeg"/><Relationship Id="rId5" Type="http://schemas.openxmlformats.org/officeDocument/2006/relationships/image" Target="../media/image6.emf"/><Relationship Id="rId4" Type="http://schemas.openxmlformats.org/officeDocument/2006/relationships/image" Target="../media/image44.emf"/></Relationships>
</file>

<file path=ppt/slides/_rels/slide15.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5.emf"/><Relationship Id="rId3" Type="http://schemas.openxmlformats.org/officeDocument/2006/relationships/tags" Target="../tags/tag3.xml"/><Relationship Id="rId7" Type="http://schemas.openxmlformats.org/officeDocument/2006/relationships/image" Target="../media/image10.png"/><Relationship Id="rId12" Type="http://schemas.openxmlformats.org/officeDocument/2006/relationships/image" Target="../media/image14.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jpeg"/><Relationship Id="rId11" Type="http://schemas.openxmlformats.org/officeDocument/2006/relationships/image" Target="../media/image13.png"/><Relationship Id="rId5" Type="http://schemas.openxmlformats.org/officeDocument/2006/relationships/slideLayout" Target="../slideLayouts/slideLayout33.xml"/><Relationship Id="rId10" Type="http://schemas.openxmlformats.org/officeDocument/2006/relationships/image" Target="../media/image12.svg"/><Relationship Id="rId4" Type="http://schemas.openxmlformats.org/officeDocument/2006/relationships/tags" Target="../tags/tag4.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emf"/><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23" Type="http://schemas.openxmlformats.org/officeDocument/2006/relationships/image" Target="../media/image36.jpe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emf"/><Relationship Id="rId14" Type="http://schemas.openxmlformats.org/officeDocument/2006/relationships/image" Target="../media/image27.png"/><Relationship Id="rId22"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6.emf"/></Relationships>
</file>

<file path=ppt/slides/_rels/slide8.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1D5786C-D825-3A40-96A0-DD1A72B32453}"/>
              </a:ext>
            </a:extLst>
          </p:cNvPr>
          <p:cNvPicPr>
            <a:picLocks noChangeAspect="1"/>
          </p:cNvPicPr>
          <p:nvPr/>
        </p:nvPicPr>
        <p:blipFill>
          <a:blip r:embed="rId3" cstate="print">
            <a:alphaModFix/>
            <a:extLst>
              <a:ext uri="{BEBA8EAE-BF5A-486C-A8C5-ECC9F3942E4B}">
                <a14:imgProps xmlns:a14="http://schemas.microsoft.com/office/drawing/2010/main">
                  <a14:imgLayer r:embed="rId4">
                    <a14:imgEffect>
                      <a14:sharpenSoften amount="29000"/>
                    </a14:imgEffect>
                    <a14:imgEffect>
                      <a14:brightnessContrast bright="5000" contrast="45000"/>
                    </a14:imgEffect>
                  </a14:imgLayer>
                </a14:imgProps>
              </a:ext>
              <a:ext uri="{28A0092B-C50C-407E-A947-70E740481C1C}">
                <a14:useLocalDpi xmlns:a14="http://schemas.microsoft.com/office/drawing/2010/main" val="0"/>
              </a:ext>
            </a:extLst>
          </a:blip>
          <a:stretch>
            <a:fillRect/>
          </a:stretch>
        </p:blipFill>
        <p:spPr>
          <a:xfrm>
            <a:off x="-2358826" y="-928846"/>
            <a:ext cx="14628319" cy="8662307"/>
          </a:xfrm>
          <a:prstGeom prst="rect">
            <a:avLst/>
          </a:prstGeom>
        </p:spPr>
      </p:pic>
      <p:sp>
        <p:nvSpPr>
          <p:cNvPr id="5" name="Rectangle 4">
            <a:extLst>
              <a:ext uri="{FF2B5EF4-FFF2-40B4-BE49-F238E27FC236}">
                <a16:creationId xmlns:a16="http://schemas.microsoft.com/office/drawing/2014/main" id="{6CD71C26-38AF-BA42-894B-812BBD35FDBF}"/>
              </a:ext>
            </a:extLst>
          </p:cNvPr>
          <p:cNvSpPr/>
          <p:nvPr/>
        </p:nvSpPr>
        <p:spPr>
          <a:xfrm>
            <a:off x="0" y="0"/>
            <a:ext cx="12192000" cy="7160217"/>
          </a:xfrm>
          <a:prstGeom prst="rect">
            <a:avLst/>
          </a:prstGeom>
          <a:solidFill>
            <a:srgbClr val="CC0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a:endParaRPr>
          </a:p>
        </p:txBody>
      </p:sp>
      <p:sp>
        <p:nvSpPr>
          <p:cNvPr id="2" name="Title 1"/>
          <p:cNvSpPr>
            <a:spLocks noGrp="1"/>
          </p:cNvSpPr>
          <p:nvPr>
            <p:ph type="ctrTitle"/>
          </p:nvPr>
        </p:nvSpPr>
        <p:spPr>
          <a:xfrm>
            <a:off x="4419602" y="2085158"/>
            <a:ext cx="6308500" cy="1724842"/>
          </a:xfrm>
        </p:spPr>
        <p:txBody>
          <a:bodyPr anchor="t">
            <a:noAutofit/>
          </a:bodyPr>
          <a:lstStyle/>
          <a:p>
            <a:pPr algn="l"/>
            <a:r>
              <a:rPr lang="en-GB" sz="3600">
                <a:latin typeface="gatebase Medium"/>
              </a:rPr>
              <a:t>Getting Started Quickly with DB DevOps</a:t>
            </a:r>
            <a:endParaRPr lang="en-US" sz="3600"/>
          </a:p>
        </p:txBody>
      </p:sp>
      <p:grpSp>
        <p:nvGrpSpPr>
          <p:cNvPr id="6" name="Group 5">
            <a:extLst>
              <a:ext uri="{FF2B5EF4-FFF2-40B4-BE49-F238E27FC236}">
                <a16:creationId xmlns:a16="http://schemas.microsoft.com/office/drawing/2014/main" id="{1AD933F1-48C3-EB4D-9C23-C3F2147F358B}"/>
              </a:ext>
            </a:extLst>
          </p:cNvPr>
          <p:cNvGrpSpPr/>
          <p:nvPr/>
        </p:nvGrpSpPr>
        <p:grpSpPr>
          <a:xfrm>
            <a:off x="1287135" y="2254566"/>
            <a:ext cx="2368220" cy="2187103"/>
            <a:chOff x="5789613" y="1958975"/>
            <a:chExt cx="3570287" cy="3297238"/>
          </a:xfrm>
        </p:grpSpPr>
        <p:sp>
          <p:nvSpPr>
            <p:cNvPr id="7" name="Freeform 3">
              <a:extLst>
                <a:ext uri="{FF2B5EF4-FFF2-40B4-BE49-F238E27FC236}">
                  <a16:creationId xmlns:a16="http://schemas.microsoft.com/office/drawing/2014/main" id="{E62CB75B-832E-FE47-8828-07B712FBD664}"/>
                </a:ext>
              </a:extLst>
            </p:cNvPr>
            <p:cNvSpPr>
              <a:spLocks noChangeArrowheads="1"/>
            </p:cNvSpPr>
            <p:nvPr/>
          </p:nvSpPr>
          <p:spPr bwMode="auto">
            <a:xfrm>
              <a:off x="6894513" y="1958975"/>
              <a:ext cx="1362075" cy="1816100"/>
            </a:xfrm>
            <a:custGeom>
              <a:avLst/>
              <a:gdLst>
                <a:gd name="T0" fmla="*/ 2877 w 3785"/>
                <a:gd name="T1" fmla="*/ 2290 h 5044"/>
                <a:gd name="T2" fmla="*/ 1461 w 3785"/>
                <a:gd name="T3" fmla="*/ 2256 h 5044"/>
                <a:gd name="T4" fmla="*/ 1954 w 3785"/>
                <a:gd name="T5" fmla="*/ 2775 h 5044"/>
                <a:gd name="T6" fmla="*/ 2877 w 3785"/>
                <a:gd name="T7" fmla="*/ 2752 h 5044"/>
                <a:gd name="T8" fmla="*/ 2877 w 3785"/>
                <a:gd name="T9" fmla="*/ 2290 h 5044"/>
                <a:gd name="T10" fmla="*/ 2662 w 3785"/>
                <a:gd name="T11" fmla="*/ 3524 h 5044"/>
                <a:gd name="T12" fmla="*/ 2877 w 3785"/>
                <a:gd name="T13" fmla="*/ 3501 h 5044"/>
                <a:gd name="T14" fmla="*/ 2877 w 3785"/>
                <a:gd name="T15" fmla="*/ 3058 h 5044"/>
                <a:gd name="T16" fmla="*/ 2256 w 3785"/>
                <a:gd name="T17" fmla="*/ 3095 h 5044"/>
                <a:gd name="T18" fmla="*/ 2662 w 3785"/>
                <a:gd name="T19" fmla="*/ 3524 h 5044"/>
                <a:gd name="T20" fmla="*/ 0 w 3785"/>
                <a:gd name="T21" fmla="*/ 3803 h 5044"/>
                <a:gd name="T22" fmla="*/ 2292 w 3785"/>
                <a:gd name="T23" fmla="*/ 3562 h 5044"/>
                <a:gd name="T24" fmla="*/ 1854 w 3785"/>
                <a:gd name="T25" fmla="*/ 3118 h 5044"/>
                <a:gd name="T26" fmla="*/ 0 w 3785"/>
                <a:gd name="T27" fmla="*/ 3224 h 5044"/>
                <a:gd name="T28" fmla="*/ 0 w 3785"/>
                <a:gd name="T29" fmla="*/ 3803 h 5044"/>
                <a:gd name="T30" fmla="*/ 991 w 3785"/>
                <a:gd name="T31" fmla="*/ 2244 h 5044"/>
                <a:gd name="T32" fmla="*/ 0 w 3785"/>
                <a:gd name="T33" fmla="*/ 2219 h 5044"/>
                <a:gd name="T34" fmla="*/ 0 w 3785"/>
                <a:gd name="T35" fmla="*/ 2825 h 5044"/>
                <a:gd name="T36" fmla="*/ 1526 w 3785"/>
                <a:gd name="T37" fmla="*/ 2787 h 5044"/>
                <a:gd name="T38" fmla="*/ 991 w 3785"/>
                <a:gd name="T39" fmla="*/ 2244 h 5044"/>
                <a:gd name="T40" fmla="*/ 1111 w 3785"/>
                <a:gd name="T41" fmla="*/ 1884 h 5044"/>
                <a:gd name="T42" fmla="*/ 2877 w 3785"/>
                <a:gd name="T43" fmla="*/ 1986 h 5044"/>
                <a:gd name="T44" fmla="*/ 2877 w 3785"/>
                <a:gd name="T45" fmla="*/ 1542 h 5044"/>
                <a:gd name="T46" fmla="*/ 556 w 3785"/>
                <a:gd name="T47" fmla="*/ 1299 h 5044"/>
                <a:gd name="T48" fmla="*/ 1111 w 3785"/>
                <a:gd name="T49" fmla="*/ 1884 h 5044"/>
                <a:gd name="T50" fmla="*/ 0 w 3785"/>
                <a:gd name="T51" fmla="*/ 1239 h 5044"/>
                <a:gd name="T52" fmla="*/ 0 w 3785"/>
                <a:gd name="T53" fmla="*/ 1821 h 5044"/>
                <a:gd name="T54" fmla="*/ 606 w 3785"/>
                <a:gd name="T55" fmla="*/ 1855 h 5044"/>
                <a:gd name="T56" fmla="*/ 0 w 3785"/>
                <a:gd name="T57" fmla="*/ 1239 h 5044"/>
                <a:gd name="T58" fmla="*/ 3001 w 3785"/>
                <a:gd name="T59" fmla="*/ 3828 h 5044"/>
                <a:gd name="T60" fmla="*/ 3001 w 3785"/>
                <a:gd name="T61" fmla="*/ 3828 h 5044"/>
                <a:gd name="T62" fmla="*/ 3122 w 3785"/>
                <a:gd name="T63" fmla="*/ 3643 h 5044"/>
                <a:gd name="T64" fmla="*/ 3122 w 3785"/>
                <a:gd name="T65" fmla="*/ 1399 h 5044"/>
                <a:gd name="T66" fmla="*/ 3001 w 3785"/>
                <a:gd name="T67" fmla="*/ 1214 h 5044"/>
                <a:gd name="T68" fmla="*/ 0 w 3785"/>
                <a:gd name="T69" fmla="*/ 789 h 5044"/>
                <a:gd name="T70" fmla="*/ 0 w 3785"/>
                <a:gd name="T71" fmla="*/ 412 h 5044"/>
                <a:gd name="T72" fmla="*/ 1892 w 3785"/>
                <a:gd name="T73" fmla="*/ 0 h 5044"/>
                <a:gd name="T74" fmla="*/ 3784 w 3785"/>
                <a:gd name="T75" fmla="*/ 412 h 5044"/>
                <a:gd name="T76" fmla="*/ 3784 w 3785"/>
                <a:gd name="T77" fmla="*/ 4631 h 5044"/>
                <a:gd name="T78" fmla="*/ 1892 w 3785"/>
                <a:gd name="T79" fmla="*/ 5043 h 5044"/>
                <a:gd name="T80" fmla="*/ 0 w 3785"/>
                <a:gd name="T81" fmla="*/ 4631 h 5044"/>
                <a:gd name="T82" fmla="*/ 0 w 3785"/>
                <a:gd name="T83" fmla="*/ 4253 h 5044"/>
                <a:gd name="T84" fmla="*/ 3001 w 3785"/>
                <a:gd name="T85" fmla="*/ 3828 h 5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5" h="5044">
                  <a:moveTo>
                    <a:pt x="2877" y="2290"/>
                  </a:moveTo>
                  <a:lnTo>
                    <a:pt x="1461" y="2256"/>
                  </a:lnTo>
                  <a:lnTo>
                    <a:pt x="1954" y="2775"/>
                  </a:lnTo>
                  <a:lnTo>
                    <a:pt x="2877" y="2752"/>
                  </a:lnTo>
                  <a:lnTo>
                    <a:pt x="2877" y="2290"/>
                  </a:lnTo>
                  <a:close/>
                  <a:moveTo>
                    <a:pt x="2662" y="3524"/>
                  </a:moveTo>
                  <a:lnTo>
                    <a:pt x="2877" y="3501"/>
                  </a:lnTo>
                  <a:lnTo>
                    <a:pt x="2877" y="3058"/>
                  </a:lnTo>
                  <a:lnTo>
                    <a:pt x="2256" y="3095"/>
                  </a:lnTo>
                  <a:lnTo>
                    <a:pt x="2662" y="3524"/>
                  </a:lnTo>
                  <a:close/>
                  <a:moveTo>
                    <a:pt x="0" y="3803"/>
                  </a:moveTo>
                  <a:lnTo>
                    <a:pt x="2292" y="3562"/>
                  </a:lnTo>
                  <a:lnTo>
                    <a:pt x="1854" y="3118"/>
                  </a:lnTo>
                  <a:lnTo>
                    <a:pt x="0" y="3224"/>
                  </a:lnTo>
                  <a:lnTo>
                    <a:pt x="0" y="3803"/>
                  </a:lnTo>
                  <a:close/>
                  <a:moveTo>
                    <a:pt x="991" y="2244"/>
                  </a:moveTo>
                  <a:lnTo>
                    <a:pt x="0" y="2219"/>
                  </a:lnTo>
                  <a:lnTo>
                    <a:pt x="0" y="2825"/>
                  </a:lnTo>
                  <a:lnTo>
                    <a:pt x="1526" y="2787"/>
                  </a:lnTo>
                  <a:lnTo>
                    <a:pt x="991" y="2244"/>
                  </a:lnTo>
                  <a:close/>
                  <a:moveTo>
                    <a:pt x="1111" y="1884"/>
                  </a:moveTo>
                  <a:lnTo>
                    <a:pt x="2877" y="1986"/>
                  </a:lnTo>
                  <a:lnTo>
                    <a:pt x="2877" y="1542"/>
                  </a:lnTo>
                  <a:lnTo>
                    <a:pt x="556" y="1299"/>
                  </a:lnTo>
                  <a:lnTo>
                    <a:pt x="1111" y="1884"/>
                  </a:lnTo>
                  <a:close/>
                  <a:moveTo>
                    <a:pt x="0" y="1239"/>
                  </a:moveTo>
                  <a:lnTo>
                    <a:pt x="0" y="1821"/>
                  </a:lnTo>
                  <a:lnTo>
                    <a:pt x="606" y="1855"/>
                  </a:lnTo>
                  <a:lnTo>
                    <a:pt x="0" y="1239"/>
                  </a:lnTo>
                  <a:close/>
                  <a:moveTo>
                    <a:pt x="3001" y="3828"/>
                  </a:moveTo>
                  <a:lnTo>
                    <a:pt x="3001" y="3828"/>
                  </a:lnTo>
                  <a:cubicBezTo>
                    <a:pt x="3056" y="3820"/>
                    <a:pt x="3122" y="3753"/>
                    <a:pt x="3122" y="3643"/>
                  </a:cubicBezTo>
                  <a:lnTo>
                    <a:pt x="3122" y="1399"/>
                  </a:lnTo>
                  <a:cubicBezTo>
                    <a:pt x="3122" y="1293"/>
                    <a:pt x="3060" y="1224"/>
                    <a:pt x="3001" y="1214"/>
                  </a:cubicBezTo>
                  <a:lnTo>
                    <a:pt x="0" y="789"/>
                  </a:lnTo>
                  <a:lnTo>
                    <a:pt x="0" y="412"/>
                  </a:lnTo>
                  <a:cubicBezTo>
                    <a:pt x="341" y="167"/>
                    <a:pt x="1059" y="0"/>
                    <a:pt x="1892" y="0"/>
                  </a:cubicBezTo>
                  <a:cubicBezTo>
                    <a:pt x="2725" y="0"/>
                    <a:pt x="3443" y="167"/>
                    <a:pt x="3784" y="412"/>
                  </a:cubicBezTo>
                  <a:lnTo>
                    <a:pt x="3784" y="4631"/>
                  </a:lnTo>
                  <a:cubicBezTo>
                    <a:pt x="3443" y="4874"/>
                    <a:pt x="2725" y="5043"/>
                    <a:pt x="1892" y="5043"/>
                  </a:cubicBezTo>
                  <a:cubicBezTo>
                    <a:pt x="1059" y="5043"/>
                    <a:pt x="341" y="4874"/>
                    <a:pt x="0" y="4631"/>
                  </a:cubicBezTo>
                  <a:lnTo>
                    <a:pt x="0" y="4253"/>
                  </a:lnTo>
                  <a:lnTo>
                    <a:pt x="3001" y="3828"/>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377"/>
              <a:endParaRPr lang="en-US">
                <a:solidFill>
                  <a:prstClr val="black"/>
                </a:solidFill>
              </a:endParaRPr>
            </a:p>
          </p:txBody>
        </p:sp>
        <p:sp>
          <p:nvSpPr>
            <p:cNvPr id="8" name="Freeform 4">
              <a:extLst>
                <a:ext uri="{FF2B5EF4-FFF2-40B4-BE49-F238E27FC236}">
                  <a16:creationId xmlns:a16="http://schemas.microsoft.com/office/drawing/2014/main" id="{9FCD60A9-26F4-3D40-A9D3-5E2FADE2BCA3}"/>
                </a:ext>
              </a:extLst>
            </p:cNvPr>
            <p:cNvSpPr>
              <a:spLocks noChangeArrowheads="1"/>
            </p:cNvSpPr>
            <p:nvPr/>
          </p:nvSpPr>
          <p:spPr bwMode="auto">
            <a:xfrm>
              <a:off x="5789613" y="4173538"/>
              <a:ext cx="3570287" cy="1082675"/>
            </a:xfrm>
            <a:custGeom>
              <a:avLst/>
              <a:gdLst>
                <a:gd name="T0" fmla="*/ 0 w 9917"/>
                <a:gd name="T1" fmla="*/ 1690 h 3007"/>
                <a:gd name="T2" fmla="*/ 870 w 9917"/>
                <a:gd name="T3" fmla="*/ 999 h 3007"/>
                <a:gd name="T4" fmla="*/ 352 w 9917"/>
                <a:gd name="T5" fmla="*/ 2309 h 3007"/>
                <a:gd name="T6" fmla="*/ 1832 w 9917"/>
                <a:gd name="T7" fmla="*/ 1705 h 3007"/>
                <a:gd name="T8" fmla="*/ 1342 w 9917"/>
                <a:gd name="T9" fmla="*/ 1807 h 3007"/>
                <a:gd name="T10" fmla="*/ 2331 w 9917"/>
                <a:gd name="T11" fmla="*/ 2207 h 3007"/>
                <a:gd name="T12" fmla="*/ 987 w 9917"/>
                <a:gd name="T13" fmla="*/ 1607 h 3007"/>
                <a:gd name="T14" fmla="*/ 2406 w 9917"/>
                <a:gd name="T15" fmla="*/ 1226 h 3007"/>
                <a:gd name="T16" fmla="*/ 1713 w 9917"/>
                <a:gd name="T17" fmla="*/ 983 h 3007"/>
                <a:gd name="T18" fmla="*/ 1347 w 9917"/>
                <a:gd name="T19" fmla="*/ 1403 h 3007"/>
                <a:gd name="T20" fmla="*/ 2065 w 9917"/>
                <a:gd name="T21" fmla="*/ 1235 h 3007"/>
                <a:gd name="T22" fmla="*/ 9342 w 9917"/>
                <a:gd name="T23" fmla="*/ 1705 h 3007"/>
                <a:gd name="T24" fmla="*/ 9285 w 9917"/>
                <a:gd name="T25" fmla="*/ 2061 h 3007"/>
                <a:gd name="T26" fmla="*/ 9221 w 9917"/>
                <a:gd name="T27" fmla="*/ 2361 h 3007"/>
                <a:gd name="T28" fmla="*/ 8630 w 9917"/>
                <a:gd name="T29" fmla="*/ 849 h 3007"/>
                <a:gd name="T30" fmla="*/ 9841 w 9917"/>
                <a:gd name="T31" fmla="*/ 1668 h 3007"/>
                <a:gd name="T32" fmla="*/ 9221 w 9917"/>
                <a:gd name="T33" fmla="*/ 983 h 3007"/>
                <a:gd name="T34" fmla="*/ 9229 w 9917"/>
                <a:gd name="T35" fmla="*/ 1439 h 3007"/>
                <a:gd name="T36" fmla="*/ 9221 w 9917"/>
                <a:gd name="T37" fmla="*/ 983 h 3007"/>
                <a:gd name="T38" fmla="*/ 8253 w 9917"/>
                <a:gd name="T39" fmla="*/ 2092 h 3007"/>
                <a:gd name="T40" fmla="*/ 8290 w 9917"/>
                <a:gd name="T41" fmla="*/ 1052 h 3007"/>
                <a:gd name="T42" fmla="*/ 7887 w 9917"/>
                <a:gd name="T43" fmla="*/ 356 h 3007"/>
                <a:gd name="T44" fmla="*/ 7537 w 9917"/>
                <a:gd name="T45" fmla="*/ 1851 h 3007"/>
                <a:gd name="T46" fmla="*/ 8409 w 9917"/>
                <a:gd name="T47" fmla="*/ 2180 h 3007"/>
                <a:gd name="T48" fmla="*/ 4960 w 9917"/>
                <a:gd name="T49" fmla="*/ 681 h 3007"/>
                <a:gd name="T50" fmla="*/ 4242 w 9917"/>
                <a:gd name="T51" fmla="*/ 1817 h 3007"/>
                <a:gd name="T52" fmla="*/ 5272 w 9917"/>
                <a:gd name="T53" fmla="*/ 2638 h 3007"/>
                <a:gd name="T54" fmla="*/ 4298 w 9917"/>
                <a:gd name="T55" fmla="*/ 2875 h 3007"/>
                <a:gd name="T56" fmla="*/ 5674 w 9917"/>
                <a:gd name="T57" fmla="*/ 2071 h 3007"/>
                <a:gd name="T58" fmla="*/ 5326 w 9917"/>
                <a:gd name="T59" fmla="*/ 1971 h 3007"/>
                <a:gd name="T60" fmla="*/ 4596 w 9917"/>
                <a:gd name="T61" fmla="*/ 1971 h 3007"/>
                <a:gd name="T62" fmla="*/ 5326 w 9917"/>
                <a:gd name="T63" fmla="*/ 1068 h 3007"/>
                <a:gd name="T64" fmla="*/ 6607 w 9917"/>
                <a:gd name="T65" fmla="*/ 681 h 3007"/>
                <a:gd name="T66" fmla="*/ 5888 w 9917"/>
                <a:gd name="T67" fmla="*/ 1805 h 3007"/>
                <a:gd name="T68" fmla="*/ 7015 w 9917"/>
                <a:gd name="T69" fmla="*/ 2309 h 3007"/>
                <a:gd name="T70" fmla="*/ 7322 w 9917"/>
                <a:gd name="T71" fmla="*/ 1226 h 3007"/>
                <a:gd name="T72" fmla="*/ 6969 w 9917"/>
                <a:gd name="T73" fmla="*/ 1895 h 3007"/>
                <a:gd name="T74" fmla="*/ 6242 w 9917"/>
                <a:gd name="T75" fmla="*/ 1068 h 3007"/>
                <a:gd name="T76" fmla="*/ 6969 w 9917"/>
                <a:gd name="T77" fmla="*/ 1895 h 3007"/>
                <a:gd name="T78" fmla="*/ 3674 w 9917"/>
                <a:gd name="T79" fmla="*/ 25 h 3007"/>
                <a:gd name="T80" fmla="*/ 2706 w 9917"/>
                <a:gd name="T81" fmla="*/ 841 h 3007"/>
                <a:gd name="T82" fmla="*/ 3312 w 9917"/>
                <a:gd name="T83" fmla="*/ 2361 h 3007"/>
                <a:gd name="T84" fmla="*/ 4028 w 9917"/>
                <a:gd name="T85" fmla="*/ 377 h 3007"/>
                <a:gd name="T86" fmla="*/ 3684 w 9917"/>
                <a:gd name="T87" fmla="*/ 1971 h 3007"/>
                <a:gd name="T88" fmla="*/ 2954 w 9917"/>
                <a:gd name="T89" fmla="*/ 1068 h 3007"/>
                <a:gd name="T90" fmla="*/ 3684 w 9917"/>
                <a:gd name="T91" fmla="*/ 1971 h 3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17" h="3007">
                  <a:moveTo>
                    <a:pt x="0" y="2009"/>
                  </a:moveTo>
                  <a:lnTo>
                    <a:pt x="0" y="2009"/>
                  </a:lnTo>
                  <a:lnTo>
                    <a:pt x="0" y="1690"/>
                  </a:lnTo>
                  <a:cubicBezTo>
                    <a:pt x="0" y="1455"/>
                    <a:pt x="6" y="1079"/>
                    <a:pt x="108" y="845"/>
                  </a:cubicBezTo>
                  <a:cubicBezTo>
                    <a:pt x="360" y="721"/>
                    <a:pt x="629" y="662"/>
                    <a:pt x="926" y="698"/>
                  </a:cubicBezTo>
                  <a:cubicBezTo>
                    <a:pt x="941" y="810"/>
                    <a:pt x="926" y="910"/>
                    <a:pt x="870" y="999"/>
                  </a:cubicBezTo>
                  <a:cubicBezTo>
                    <a:pt x="718" y="976"/>
                    <a:pt x="566" y="993"/>
                    <a:pt x="414" y="1058"/>
                  </a:cubicBezTo>
                  <a:cubicBezTo>
                    <a:pt x="360" y="1232"/>
                    <a:pt x="352" y="1505"/>
                    <a:pt x="352" y="1657"/>
                  </a:cubicBezTo>
                  <a:lnTo>
                    <a:pt x="352" y="2309"/>
                  </a:lnTo>
                  <a:cubicBezTo>
                    <a:pt x="239" y="2328"/>
                    <a:pt x="168" y="2328"/>
                    <a:pt x="35" y="2309"/>
                  </a:cubicBezTo>
                  <a:cubicBezTo>
                    <a:pt x="0" y="2209"/>
                    <a:pt x="0" y="2111"/>
                    <a:pt x="0" y="2009"/>
                  </a:cubicBezTo>
                  <a:close/>
                  <a:moveTo>
                    <a:pt x="1832" y="1705"/>
                  </a:moveTo>
                  <a:lnTo>
                    <a:pt x="1832" y="1705"/>
                  </a:lnTo>
                  <a:cubicBezTo>
                    <a:pt x="1703" y="1705"/>
                    <a:pt x="1492" y="1699"/>
                    <a:pt x="1342" y="1672"/>
                  </a:cubicBezTo>
                  <a:lnTo>
                    <a:pt x="1342" y="1807"/>
                  </a:lnTo>
                  <a:cubicBezTo>
                    <a:pt x="1342" y="2049"/>
                    <a:pt x="1576" y="2061"/>
                    <a:pt x="1775" y="2061"/>
                  </a:cubicBezTo>
                  <a:cubicBezTo>
                    <a:pt x="1913" y="2061"/>
                    <a:pt x="2115" y="2036"/>
                    <a:pt x="2273" y="1980"/>
                  </a:cubicBezTo>
                  <a:cubicBezTo>
                    <a:pt x="2325" y="2051"/>
                    <a:pt x="2344" y="2123"/>
                    <a:pt x="2331" y="2207"/>
                  </a:cubicBezTo>
                  <a:cubicBezTo>
                    <a:pt x="2156" y="2305"/>
                    <a:pt x="1948" y="2361"/>
                    <a:pt x="1713" y="2361"/>
                  </a:cubicBezTo>
                  <a:cubicBezTo>
                    <a:pt x="1328" y="2361"/>
                    <a:pt x="987" y="2269"/>
                    <a:pt x="987" y="1817"/>
                  </a:cubicBezTo>
                  <a:lnTo>
                    <a:pt x="987" y="1607"/>
                  </a:lnTo>
                  <a:cubicBezTo>
                    <a:pt x="987" y="1384"/>
                    <a:pt x="1032" y="1058"/>
                    <a:pt x="1120" y="849"/>
                  </a:cubicBezTo>
                  <a:cubicBezTo>
                    <a:pt x="1328" y="737"/>
                    <a:pt x="1530" y="681"/>
                    <a:pt x="1715" y="681"/>
                  </a:cubicBezTo>
                  <a:cubicBezTo>
                    <a:pt x="2117" y="681"/>
                    <a:pt x="2406" y="804"/>
                    <a:pt x="2406" y="1226"/>
                  </a:cubicBezTo>
                  <a:cubicBezTo>
                    <a:pt x="2406" y="1334"/>
                    <a:pt x="2379" y="1553"/>
                    <a:pt x="2331" y="1668"/>
                  </a:cubicBezTo>
                  <a:cubicBezTo>
                    <a:pt x="2196" y="1684"/>
                    <a:pt x="2009" y="1705"/>
                    <a:pt x="1832" y="1705"/>
                  </a:cubicBezTo>
                  <a:close/>
                  <a:moveTo>
                    <a:pt x="1713" y="983"/>
                  </a:moveTo>
                  <a:lnTo>
                    <a:pt x="1713" y="983"/>
                  </a:lnTo>
                  <a:cubicBezTo>
                    <a:pt x="1607" y="983"/>
                    <a:pt x="1507" y="1012"/>
                    <a:pt x="1405" y="1064"/>
                  </a:cubicBezTo>
                  <a:cubicBezTo>
                    <a:pt x="1374" y="1156"/>
                    <a:pt x="1353" y="1287"/>
                    <a:pt x="1347" y="1403"/>
                  </a:cubicBezTo>
                  <a:cubicBezTo>
                    <a:pt x="1486" y="1439"/>
                    <a:pt x="1601" y="1439"/>
                    <a:pt x="1719" y="1439"/>
                  </a:cubicBezTo>
                  <a:cubicBezTo>
                    <a:pt x="1855" y="1439"/>
                    <a:pt x="1954" y="1430"/>
                    <a:pt x="2040" y="1410"/>
                  </a:cubicBezTo>
                  <a:cubicBezTo>
                    <a:pt x="2059" y="1353"/>
                    <a:pt x="2065" y="1293"/>
                    <a:pt x="2065" y="1235"/>
                  </a:cubicBezTo>
                  <a:cubicBezTo>
                    <a:pt x="2065" y="1024"/>
                    <a:pt x="1892" y="983"/>
                    <a:pt x="1713" y="983"/>
                  </a:cubicBezTo>
                  <a:close/>
                  <a:moveTo>
                    <a:pt x="9342" y="1705"/>
                  </a:moveTo>
                  <a:lnTo>
                    <a:pt x="9342" y="1705"/>
                  </a:lnTo>
                  <a:cubicBezTo>
                    <a:pt x="9213" y="1705"/>
                    <a:pt x="9002" y="1699"/>
                    <a:pt x="8850" y="1672"/>
                  </a:cubicBezTo>
                  <a:lnTo>
                    <a:pt x="8850" y="1807"/>
                  </a:lnTo>
                  <a:cubicBezTo>
                    <a:pt x="8850" y="2049"/>
                    <a:pt x="9086" y="2061"/>
                    <a:pt x="9285" y="2061"/>
                  </a:cubicBezTo>
                  <a:cubicBezTo>
                    <a:pt x="9423" y="2061"/>
                    <a:pt x="9625" y="2036"/>
                    <a:pt x="9783" y="1980"/>
                  </a:cubicBezTo>
                  <a:cubicBezTo>
                    <a:pt x="9835" y="2051"/>
                    <a:pt x="9854" y="2123"/>
                    <a:pt x="9841" y="2207"/>
                  </a:cubicBezTo>
                  <a:cubicBezTo>
                    <a:pt x="9666" y="2305"/>
                    <a:pt x="9458" y="2361"/>
                    <a:pt x="9221" y="2361"/>
                  </a:cubicBezTo>
                  <a:cubicBezTo>
                    <a:pt x="8838" y="2361"/>
                    <a:pt x="8497" y="2269"/>
                    <a:pt x="8497" y="1817"/>
                  </a:cubicBezTo>
                  <a:lnTo>
                    <a:pt x="8497" y="1607"/>
                  </a:lnTo>
                  <a:cubicBezTo>
                    <a:pt x="8497" y="1384"/>
                    <a:pt x="8542" y="1058"/>
                    <a:pt x="8630" y="849"/>
                  </a:cubicBezTo>
                  <a:cubicBezTo>
                    <a:pt x="8838" y="737"/>
                    <a:pt x="9040" y="681"/>
                    <a:pt x="9225" y="681"/>
                  </a:cubicBezTo>
                  <a:cubicBezTo>
                    <a:pt x="9627" y="681"/>
                    <a:pt x="9916" y="804"/>
                    <a:pt x="9916" y="1226"/>
                  </a:cubicBezTo>
                  <a:cubicBezTo>
                    <a:pt x="9916" y="1334"/>
                    <a:pt x="9887" y="1553"/>
                    <a:pt x="9841" y="1668"/>
                  </a:cubicBezTo>
                  <a:cubicBezTo>
                    <a:pt x="9704" y="1684"/>
                    <a:pt x="9519" y="1705"/>
                    <a:pt x="9342" y="1705"/>
                  </a:cubicBezTo>
                  <a:close/>
                  <a:moveTo>
                    <a:pt x="9221" y="983"/>
                  </a:moveTo>
                  <a:lnTo>
                    <a:pt x="9221" y="983"/>
                  </a:lnTo>
                  <a:cubicBezTo>
                    <a:pt x="9117" y="983"/>
                    <a:pt x="9017" y="1012"/>
                    <a:pt x="8915" y="1064"/>
                  </a:cubicBezTo>
                  <a:cubicBezTo>
                    <a:pt x="8884" y="1156"/>
                    <a:pt x="8863" y="1287"/>
                    <a:pt x="8857" y="1403"/>
                  </a:cubicBezTo>
                  <a:cubicBezTo>
                    <a:pt x="8996" y="1439"/>
                    <a:pt x="9111" y="1439"/>
                    <a:pt x="9229" y="1439"/>
                  </a:cubicBezTo>
                  <a:cubicBezTo>
                    <a:pt x="9365" y="1439"/>
                    <a:pt x="9464" y="1430"/>
                    <a:pt x="9550" y="1410"/>
                  </a:cubicBezTo>
                  <a:cubicBezTo>
                    <a:pt x="9570" y="1353"/>
                    <a:pt x="9575" y="1293"/>
                    <a:pt x="9575" y="1235"/>
                  </a:cubicBezTo>
                  <a:cubicBezTo>
                    <a:pt x="9575" y="1024"/>
                    <a:pt x="9402" y="983"/>
                    <a:pt x="9221" y="983"/>
                  </a:cubicBezTo>
                  <a:close/>
                  <a:moveTo>
                    <a:pt x="8361" y="2084"/>
                  </a:moveTo>
                  <a:lnTo>
                    <a:pt x="8361" y="2084"/>
                  </a:lnTo>
                  <a:cubicBezTo>
                    <a:pt x="8295" y="2092"/>
                    <a:pt x="8274" y="2092"/>
                    <a:pt x="8253" y="2092"/>
                  </a:cubicBezTo>
                  <a:cubicBezTo>
                    <a:pt x="8072" y="2092"/>
                    <a:pt x="7887" y="2082"/>
                    <a:pt x="7887" y="1832"/>
                  </a:cubicBezTo>
                  <a:lnTo>
                    <a:pt x="7887" y="1052"/>
                  </a:lnTo>
                  <a:cubicBezTo>
                    <a:pt x="8290" y="1052"/>
                    <a:pt x="8156" y="1052"/>
                    <a:pt x="8290" y="1052"/>
                  </a:cubicBezTo>
                  <a:cubicBezTo>
                    <a:pt x="8320" y="952"/>
                    <a:pt x="8320" y="850"/>
                    <a:pt x="8290" y="752"/>
                  </a:cubicBezTo>
                  <a:cubicBezTo>
                    <a:pt x="7887" y="752"/>
                    <a:pt x="8021" y="752"/>
                    <a:pt x="7887" y="752"/>
                  </a:cubicBezTo>
                  <a:cubicBezTo>
                    <a:pt x="7887" y="356"/>
                    <a:pt x="7887" y="488"/>
                    <a:pt x="7887" y="356"/>
                  </a:cubicBezTo>
                  <a:cubicBezTo>
                    <a:pt x="7776" y="327"/>
                    <a:pt x="7670" y="327"/>
                    <a:pt x="7572" y="358"/>
                  </a:cubicBezTo>
                  <a:cubicBezTo>
                    <a:pt x="7537" y="508"/>
                    <a:pt x="7537" y="671"/>
                    <a:pt x="7537" y="816"/>
                  </a:cubicBezTo>
                  <a:lnTo>
                    <a:pt x="7537" y="1851"/>
                  </a:lnTo>
                  <a:cubicBezTo>
                    <a:pt x="7537" y="2261"/>
                    <a:pt x="7843" y="2353"/>
                    <a:pt x="8020" y="2357"/>
                  </a:cubicBezTo>
                  <a:cubicBezTo>
                    <a:pt x="8238" y="2361"/>
                    <a:pt x="8355" y="2315"/>
                    <a:pt x="8405" y="2292"/>
                  </a:cubicBezTo>
                  <a:cubicBezTo>
                    <a:pt x="8406" y="2255"/>
                    <a:pt x="8420" y="2250"/>
                    <a:pt x="8409" y="2180"/>
                  </a:cubicBezTo>
                  <a:cubicBezTo>
                    <a:pt x="8395" y="2107"/>
                    <a:pt x="8377" y="2116"/>
                    <a:pt x="8361" y="2084"/>
                  </a:cubicBezTo>
                  <a:close/>
                  <a:moveTo>
                    <a:pt x="4960" y="681"/>
                  </a:moveTo>
                  <a:lnTo>
                    <a:pt x="4960" y="681"/>
                  </a:lnTo>
                  <a:cubicBezTo>
                    <a:pt x="4773" y="681"/>
                    <a:pt x="4579" y="729"/>
                    <a:pt x="4350" y="841"/>
                  </a:cubicBezTo>
                  <a:cubicBezTo>
                    <a:pt x="4250" y="1078"/>
                    <a:pt x="4242" y="1449"/>
                    <a:pt x="4242" y="1684"/>
                  </a:cubicBezTo>
                  <a:lnTo>
                    <a:pt x="4242" y="1817"/>
                  </a:lnTo>
                  <a:cubicBezTo>
                    <a:pt x="4242" y="2269"/>
                    <a:pt x="4573" y="2361"/>
                    <a:pt x="4945" y="2361"/>
                  </a:cubicBezTo>
                  <a:cubicBezTo>
                    <a:pt x="5081" y="2361"/>
                    <a:pt x="5204" y="2328"/>
                    <a:pt x="5318" y="2273"/>
                  </a:cubicBezTo>
                  <a:cubicBezTo>
                    <a:pt x="5316" y="2400"/>
                    <a:pt x="5301" y="2567"/>
                    <a:pt x="5272" y="2638"/>
                  </a:cubicBezTo>
                  <a:cubicBezTo>
                    <a:pt x="5174" y="2685"/>
                    <a:pt x="5052" y="2706"/>
                    <a:pt x="4935" y="2706"/>
                  </a:cubicBezTo>
                  <a:cubicBezTo>
                    <a:pt x="4787" y="2706"/>
                    <a:pt x="4615" y="2692"/>
                    <a:pt x="4408" y="2610"/>
                  </a:cubicBezTo>
                  <a:cubicBezTo>
                    <a:pt x="4350" y="2681"/>
                    <a:pt x="4313" y="2777"/>
                    <a:pt x="4298" y="2875"/>
                  </a:cubicBezTo>
                  <a:cubicBezTo>
                    <a:pt x="4533" y="2979"/>
                    <a:pt x="4700" y="3006"/>
                    <a:pt x="4939" y="3006"/>
                  </a:cubicBezTo>
                  <a:cubicBezTo>
                    <a:pt x="5235" y="3006"/>
                    <a:pt x="5422" y="2929"/>
                    <a:pt x="5576" y="2838"/>
                  </a:cubicBezTo>
                  <a:cubicBezTo>
                    <a:pt x="5643" y="2625"/>
                    <a:pt x="5668" y="2346"/>
                    <a:pt x="5674" y="2071"/>
                  </a:cubicBezTo>
                  <a:lnTo>
                    <a:pt x="5674" y="1226"/>
                  </a:lnTo>
                  <a:cubicBezTo>
                    <a:pt x="5674" y="785"/>
                    <a:pt x="5358" y="681"/>
                    <a:pt x="4960" y="681"/>
                  </a:cubicBezTo>
                  <a:close/>
                  <a:moveTo>
                    <a:pt x="5326" y="1971"/>
                  </a:moveTo>
                  <a:lnTo>
                    <a:pt x="5326" y="1971"/>
                  </a:lnTo>
                  <a:cubicBezTo>
                    <a:pt x="5260" y="2022"/>
                    <a:pt x="5122" y="2059"/>
                    <a:pt x="4960" y="2059"/>
                  </a:cubicBezTo>
                  <a:cubicBezTo>
                    <a:pt x="4800" y="2059"/>
                    <a:pt x="4662" y="2022"/>
                    <a:pt x="4596" y="1971"/>
                  </a:cubicBezTo>
                  <a:lnTo>
                    <a:pt x="4596" y="1068"/>
                  </a:lnTo>
                  <a:cubicBezTo>
                    <a:pt x="4662" y="1016"/>
                    <a:pt x="4800" y="981"/>
                    <a:pt x="4960" y="981"/>
                  </a:cubicBezTo>
                  <a:cubicBezTo>
                    <a:pt x="5122" y="981"/>
                    <a:pt x="5260" y="1016"/>
                    <a:pt x="5326" y="1068"/>
                  </a:cubicBezTo>
                  <a:lnTo>
                    <a:pt x="5326" y="1971"/>
                  </a:lnTo>
                  <a:close/>
                  <a:moveTo>
                    <a:pt x="6607" y="681"/>
                  </a:moveTo>
                  <a:lnTo>
                    <a:pt x="6607" y="681"/>
                  </a:lnTo>
                  <a:cubicBezTo>
                    <a:pt x="6421" y="681"/>
                    <a:pt x="6226" y="729"/>
                    <a:pt x="5997" y="841"/>
                  </a:cubicBezTo>
                  <a:cubicBezTo>
                    <a:pt x="5897" y="1078"/>
                    <a:pt x="5888" y="1449"/>
                    <a:pt x="5888" y="1684"/>
                  </a:cubicBezTo>
                  <a:lnTo>
                    <a:pt x="5888" y="1805"/>
                  </a:lnTo>
                  <a:cubicBezTo>
                    <a:pt x="5888" y="2253"/>
                    <a:pt x="6269" y="2344"/>
                    <a:pt x="6471" y="2344"/>
                  </a:cubicBezTo>
                  <a:cubicBezTo>
                    <a:pt x="6679" y="2344"/>
                    <a:pt x="6877" y="2273"/>
                    <a:pt x="6988" y="2157"/>
                  </a:cubicBezTo>
                  <a:lnTo>
                    <a:pt x="7015" y="2309"/>
                  </a:lnTo>
                  <a:cubicBezTo>
                    <a:pt x="7127" y="2330"/>
                    <a:pt x="7202" y="2334"/>
                    <a:pt x="7296" y="2309"/>
                  </a:cubicBezTo>
                  <a:cubicBezTo>
                    <a:pt x="7310" y="2209"/>
                    <a:pt x="7322" y="2049"/>
                    <a:pt x="7322" y="1878"/>
                  </a:cubicBezTo>
                  <a:lnTo>
                    <a:pt x="7322" y="1226"/>
                  </a:lnTo>
                  <a:cubicBezTo>
                    <a:pt x="7322" y="785"/>
                    <a:pt x="7006" y="681"/>
                    <a:pt x="6607" y="681"/>
                  </a:cubicBezTo>
                  <a:close/>
                  <a:moveTo>
                    <a:pt x="6969" y="1895"/>
                  </a:moveTo>
                  <a:lnTo>
                    <a:pt x="6969" y="1895"/>
                  </a:lnTo>
                  <a:cubicBezTo>
                    <a:pt x="6904" y="1947"/>
                    <a:pt x="6765" y="2030"/>
                    <a:pt x="6606" y="2030"/>
                  </a:cubicBezTo>
                  <a:cubicBezTo>
                    <a:pt x="6444" y="2030"/>
                    <a:pt x="6307" y="1994"/>
                    <a:pt x="6242" y="1942"/>
                  </a:cubicBezTo>
                  <a:lnTo>
                    <a:pt x="6242" y="1068"/>
                  </a:lnTo>
                  <a:cubicBezTo>
                    <a:pt x="6307" y="1016"/>
                    <a:pt x="6444" y="981"/>
                    <a:pt x="6606" y="981"/>
                  </a:cubicBezTo>
                  <a:cubicBezTo>
                    <a:pt x="6765" y="981"/>
                    <a:pt x="6904" y="1016"/>
                    <a:pt x="6969" y="1068"/>
                  </a:cubicBezTo>
                  <a:lnTo>
                    <a:pt x="6969" y="1895"/>
                  </a:lnTo>
                  <a:close/>
                  <a:moveTo>
                    <a:pt x="3994" y="25"/>
                  </a:moveTo>
                  <a:lnTo>
                    <a:pt x="3994" y="25"/>
                  </a:lnTo>
                  <a:cubicBezTo>
                    <a:pt x="3873" y="0"/>
                    <a:pt x="3790" y="2"/>
                    <a:pt x="3674" y="25"/>
                  </a:cubicBezTo>
                  <a:lnTo>
                    <a:pt x="3674" y="768"/>
                  </a:lnTo>
                  <a:cubicBezTo>
                    <a:pt x="3588" y="702"/>
                    <a:pt x="3459" y="681"/>
                    <a:pt x="3312" y="681"/>
                  </a:cubicBezTo>
                  <a:cubicBezTo>
                    <a:pt x="3126" y="681"/>
                    <a:pt x="2931" y="729"/>
                    <a:pt x="2706" y="841"/>
                  </a:cubicBezTo>
                  <a:cubicBezTo>
                    <a:pt x="2620" y="1047"/>
                    <a:pt x="2600" y="1368"/>
                    <a:pt x="2596" y="1588"/>
                  </a:cubicBezTo>
                  <a:lnTo>
                    <a:pt x="2596" y="1817"/>
                  </a:lnTo>
                  <a:cubicBezTo>
                    <a:pt x="2596" y="2269"/>
                    <a:pt x="2928" y="2361"/>
                    <a:pt x="3312" y="2361"/>
                  </a:cubicBezTo>
                  <a:cubicBezTo>
                    <a:pt x="3547" y="2361"/>
                    <a:pt x="3751" y="2303"/>
                    <a:pt x="3926" y="2194"/>
                  </a:cubicBezTo>
                  <a:cubicBezTo>
                    <a:pt x="4025" y="1947"/>
                    <a:pt x="4028" y="1476"/>
                    <a:pt x="4028" y="1378"/>
                  </a:cubicBezTo>
                  <a:lnTo>
                    <a:pt x="4028" y="377"/>
                  </a:lnTo>
                  <a:cubicBezTo>
                    <a:pt x="4028" y="260"/>
                    <a:pt x="4028" y="142"/>
                    <a:pt x="3994" y="25"/>
                  </a:cubicBezTo>
                  <a:close/>
                  <a:moveTo>
                    <a:pt x="3684" y="1971"/>
                  </a:moveTo>
                  <a:lnTo>
                    <a:pt x="3684" y="1971"/>
                  </a:lnTo>
                  <a:cubicBezTo>
                    <a:pt x="3618" y="2022"/>
                    <a:pt x="3480" y="2059"/>
                    <a:pt x="3320" y="2059"/>
                  </a:cubicBezTo>
                  <a:cubicBezTo>
                    <a:pt x="3158" y="2059"/>
                    <a:pt x="3020" y="2022"/>
                    <a:pt x="2954" y="1971"/>
                  </a:cubicBezTo>
                  <a:lnTo>
                    <a:pt x="2954" y="1068"/>
                  </a:lnTo>
                  <a:cubicBezTo>
                    <a:pt x="3020" y="1016"/>
                    <a:pt x="3158" y="981"/>
                    <a:pt x="3320" y="981"/>
                  </a:cubicBezTo>
                  <a:cubicBezTo>
                    <a:pt x="3480" y="981"/>
                    <a:pt x="3618" y="1016"/>
                    <a:pt x="3684" y="1068"/>
                  </a:cubicBezTo>
                  <a:lnTo>
                    <a:pt x="3684" y="197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377"/>
              <a:endParaRPr lang="en-US">
                <a:solidFill>
                  <a:prstClr val="black"/>
                </a:solidFill>
              </a:endParaRPr>
            </a:p>
          </p:txBody>
        </p:sp>
      </p:grpSp>
      <p:cxnSp>
        <p:nvCxnSpPr>
          <p:cNvPr id="13" name="Straight Connector 12">
            <a:extLst>
              <a:ext uri="{FF2B5EF4-FFF2-40B4-BE49-F238E27FC236}">
                <a16:creationId xmlns:a16="http://schemas.microsoft.com/office/drawing/2014/main" id="{4FA705ED-1A69-634D-B30C-50779E01BE26}"/>
              </a:ext>
            </a:extLst>
          </p:cNvPr>
          <p:cNvCxnSpPr>
            <a:cxnSpLocks/>
          </p:cNvCxnSpPr>
          <p:nvPr/>
        </p:nvCxnSpPr>
        <p:spPr>
          <a:xfrm>
            <a:off x="4305300" y="2178365"/>
            <a:ext cx="0" cy="2856798"/>
          </a:xfrm>
          <a:prstGeom prst="line">
            <a:avLst/>
          </a:prstGeom>
          <a:ln w="698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53A04999-626A-3222-4ED3-E0C67F22877D}"/>
              </a:ext>
            </a:extLst>
          </p:cNvPr>
          <p:cNvSpPr txBox="1">
            <a:spLocks/>
          </p:cNvSpPr>
          <p:nvPr/>
        </p:nvSpPr>
        <p:spPr>
          <a:xfrm>
            <a:off x="4535964" y="3991723"/>
            <a:ext cx="3275713" cy="899891"/>
          </a:xfrm>
          <a:prstGeom prst="rect">
            <a:avLst/>
          </a:prstGeom>
        </p:spPr>
        <p:txBody>
          <a:bodyPr vert="horz" lIns="91440" tIns="45720" rIns="91440" bIns="45720" rtlCol="0" anchor="t">
            <a:noAutofit/>
          </a:bodyPr>
          <a:lstStyle>
            <a:lvl1pPr algn="ctr" defTabSz="914400" rtl="0" eaLnBrk="1" latinLnBrk="0" hangingPunct="1">
              <a:lnSpc>
                <a:spcPct val="120000"/>
              </a:lnSpc>
              <a:spcBef>
                <a:spcPct val="0"/>
              </a:spcBef>
              <a:buNone/>
              <a:defRPr sz="6000" kern="1200">
                <a:solidFill>
                  <a:schemeClr val="bg1"/>
                </a:solidFill>
                <a:latin typeface="gatebase Medium" pitchFamily="2" charset="77"/>
                <a:ea typeface="+mj-ea"/>
                <a:cs typeface="+mj-cs"/>
              </a:defRPr>
            </a:lvl1pPr>
          </a:lstStyle>
          <a:p>
            <a:pPr algn="l"/>
            <a:r>
              <a:rPr lang="en-GB" sz="2400">
                <a:latin typeface="gatebase Medium"/>
              </a:rPr>
              <a:t>Huxley Kendell</a:t>
            </a:r>
          </a:p>
          <a:p>
            <a:pPr algn="l"/>
            <a:r>
              <a:rPr lang="en-GB" sz="2400">
                <a:latin typeface="gatebase Medium"/>
              </a:rPr>
              <a:t>Solutions Engineer</a:t>
            </a:r>
            <a:endParaRPr lang="en-US" sz="2400"/>
          </a:p>
        </p:txBody>
      </p:sp>
    </p:spTree>
    <p:extLst>
      <p:ext uri="{BB962C8B-B14F-4D97-AF65-F5344CB8AC3E}">
        <p14:creationId xmlns:p14="http://schemas.microsoft.com/office/powerpoint/2010/main" val="1429871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5554E28-C158-01BA-F7EA-68D8E58BF0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5940" y="1765210"/>
            <a:ext cx="3500120" cy="332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0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3C66-F7ED-4FBC-8560-888F1F52B83A}"/>
              </a:ext>
            </a:extLst>
          </p:cNvPr>
          <p:cNvSpPr>
            <a:spLocks noGrp="1"/>
          </p:cNvSpPr>
          <p:nvPr>
            <p:ph type="title"/>
          </p:nvPr>
        </p:nvSpPr>
        <p:spPr>
          <a:xfrm>
            <a:off x="2282465" y="634082"/>
            <a:ext cx="7444339" cy="1325563"/>
          </a:xfrm>
        </p:spPr>
        <p:txBody>
          <a:bodyPr>
            <a:normAutofit/>
          </a:bodyPr>
          <a:lstStyle/>
          <a:p>
            <a:pPr algn="ctr"/>
            <a:r>
              <a:rPr lang="en-GB" sz="3200">
                <a:latin typeface="gatebase Medium"/>
              </a:rPr>
              <a:t>Achieve continuous delivery with these 3 Database DevOps practices </a:t>
            </a:r>
            <a:endParaRPr lang="en-GB" sz="3200"/>
          </a:p>
        </p:txBody>
      </p:sp>
      <p:grpSp>
        <p:nvGrpSpPr>
          <p:cNvPr id="17" name="Group 16">
            <a:extLst>
              <a:ext uri="{FF2B5EF4-FFF2-40B4-BE49-F238E27FC236}">
                <a16:creationId xmlns:a16="http://schemas.microsoft.com/office/drawing/2014/main" id="{21FC55A3-EE79-4FB8-B5C9-361310ADD7B8}"/>
              </a:ext>
            </a:extLst>
          </p:cNvPr>
          <p:cNvGrpSpPr/>
          <p:nvPr/>
        </p:nvGrpSpPr>
        <p:grpSpPr>
          <a:xfrm>
            <a:off x="3168729" y="2918854"/>
            <a:ext cx="5995131" cy="1895087"/>
            <a:chOff x="1862443" y="2927925"/>
            <a:chExt cx="5995131" cy="1895087"/>
          </a:xfrm>
        </p:grpSpPr>
        <p:grpSp>
          <p:nvGrpSpPr>
            <p:cNvPr id="18" name="Group 17">
              <a:extLst>
                <a:ext uri="{FF2B5EF4-FFF2-40B4-BE49-F238E27FC236}">
                  <a16:creationId xmlns:a16="http://schemas.microsoft.com/office/drawing/2014/main" id="{A94C8E9F-1894-4B17-881D-4CDE5B9ABAA9}"/>
                </a:ext>
              </a:extLst>
            </p:cNvPr>
            <p:cNvGrpSpPr/>
            <p:nvPr/>
          </p:nvGrpSpPr>
          <p:grpSpPr>
            <a:xfrm>
              <a:off x="3862619" y="2927925"/>
              <a:ext cx="1485836" cy="1891631"/>
              <a:chOff x="6375087" y="2878871"/>
              <a:chExt cx="1485836" cy="1891631"/>
            </a:xfrm>
          </p:grpSpPr>
          <p:sp>
            <p:nvSpPr>
              <p:cNvPr id="67" name="Rectangle 66">
                <a:extLst>
                  <a:ext uri="{FF2B5EF4-FFF2-40B4-BE49-F238E27FC236}">
                    <a16:creationId xmlns:a16="http://schemas.microsoft.com/office/drawing/2014/main" id="{36464967-CD7B-4E15-94AD-EE67D1EFB0B7}"/>
                  </a:ext>
                </a:extLst>
              </p:cNvPr>
              <p:cNvSpPr/>
              <p:nvPr/>
            </p:nvSpPr>
            <p:spPr>
              <a:xfrm>
                <a:off x="6375087" y="4062616"/>
                <a:ext cx="1485836"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gatebase Medium" pitchFamily="2" charset="77"/>
                    <a:ea typeface="Roboto" pitchFamily="2" charset="0"/>
                    <a:cs typeface="Arial" panose="020B0604020202020204" pitchFamily="34" charset="0"/>
                  </a:rPr>
                  <a:t>Continuous integration</a:t>
                </a:r>
              </a:p>
            </p:txBody>
          </p:sp>
          <p:pic>
            <p:nvPicPr>
              <p:cNvPr id="9" name="Graphic 8">
                <a:extLst>
                  <a:ext uri="{FF2B5EF4-FFF2-40B4-BE49-F238E27FC236}">
                    <a16:creationId xmlns:a16="http://schemas.microsoft.com/office/drawing/2014/main" id="{40D04402-4DA8-471D-918C-87C8FD9F87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7042" y="2878871"/>
                <a:ext cx="1221926" cy="1131413"/>
              </a:xfrm>
              <a:prstGeom prst="rect">
                <a:avLst/>
              </a:prstGeom>
            </p:spPr>
          </p:pic>
        </p:grpSp>
        <p:grpSp>
          <p:nvGrpSpPr>
            <p:cNvPr id="22" name="Group 21">
              <a:extLst>
                <a:ext uri="{FF2B5EF4-FFF2-40B4-BE49-F238E27FC236}">
                  <a16:creationId xmlns:a16="http://schemas.microsoft.com/office/drawing/2014/main" id="{E1309160-BAA2-4CBA-8760-04B723E6ACBD}"/>
                </a:ext>
              </a:extLst>
            </p:cNvPr>
            <p:cNvGrpSpPr/>
            <p:nvPr/>
          </p:nvGrpSpPr>
          <p:grpSpPr>
            <a:xfrm>
              <a:off x="6181140" y="3041581"/>
              <a:ext cx="1676434" cy="1781431"/>
              <a:chOff x="3600139" y="3054564"/>
              <a:chExt cx="1676434" cy="1781431"/>
            </a:xfrm>
          </p:grpSpPr>
          <p:sp>
            <p:nvSpPr>
              <p:cNvPr id="65" name="Rectangle 64">
                <a:extLst>
                  <a:ext uri="{FF2B5EF4-FFF2-40B4-BE49-F238E27FC236}">
                    <a16:creationId xmlns:a16="http://schemas.microsoft.com/office/drawing/2014/main" id="{27F236B6-CF0C-46F5-B2D4-B463B51CE70A}"/>
                  </a:ext>
                </a:extLst>
              </p:cNvPr>
              <p:cNvSpPr/>
              <p:nvPr/>
            </p:nvSpPr>
            <p:spPr>
              <a:xfrm>
                <a:off x="3600139" y="4128109"/>
                <a:ext cx="1676434"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gatebase Medium" pitchFamily="2" charset="77"/>
                    <a:ea typeface="Roboto" pitchFamily="2" charset="0"/>
                    <a:cs typeface="Arial" panose="020B0604020202020204" pitchFamily="34" charset="0"/>
                  </a:rPr>
                  <a:t>Repeatable deployments</a:t>
                </a:r>
              </a:p>
            </p:txBody>
          </p:sp>
          <p:pic>
            <p:nvPicPr>
              <p:cNvPr id="4" name="Graphic 3">
                <a:extLst>
                  <a:ext uri="{FF2B5EF4-FFF2-40B4-BE49-F238E27FC236}">
                    <a16:creationId xmlns:a16="http://schemas.microsoft.com/office/drawing/2014/main" id="{66A88614-38DD-492A-ACF6-39DB4CAA91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8835" y="3054564"/>
                <a:ext cx="896763" cy="896763"/>
              </a:xfrm>
              <a:prstGeom prst="rect">
                <a:avLst/>
              </a:prstGeom>
            </p:spPr>
          </p:pic>
        </p:grpSp>
        <p:grpSp>
          <p:nvGrpSpPr>
            <p:cNvPr id="14" name="Group 13">
              <a:extLst>
                <a:ext uri="{FF2B5EF4-FFF2-40B4-BE49-F238E27FC236}">
                  <a16:creationId xmlns:a16="http://schemas.microsoft.com/office/drawing/2014/main" id="{A01A80DA-8C88-44C9-88C5-E26FAFA3C507}"/>
                </a:ext>
              </a:extLst>
            </p:cNvPr>
            <p:cNvGrpSpPr/>
            <p:nvPr/>
          </p:nvGrpSpPr>
          <p:grpSpPr>
            <a:xfrm>
              <a:off x="1862443" y="3018084"/>
              <a:ext cx="1167491" cy="1796885"/>
              <a:chOff x="934746" y="3022257"/>
              <a:chExt cx="1167491" cy="1796885"/>
            </a:xfrm>
          </p:grpSpPr>
          <p:sp>
            <p:nvSpPr>
              <p:cNvPr id="63" name="Rectangle 62">
                <a:extLst>
                  <a:ext uri="{FF2B5EF4-FFF2-40B4-BE49-F238E27FC236}">
                    <a16:creationId xmlns:a16="http://schemas.microsoft.com/office/drawing/2014/main" id="{DA345564-DFF6-4AE4-8340-B3C265D66D87}"/>
                  </a:ext>
                </a:extLst>
              </p:cNvPr>
              <p:cNvSpPr/>
              <p:nvPr/>
            </p:nvSpPr>
            <p:spPr>
              <a:xfrm>
                <a:off x="934746" y="4111256"/>
                <a:ext cx="1167491"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gatebase Medium" pitchFamily="2" charset="77"/>
                    <a:ea typeface="Roboto" pitchFamily="2" charset="0"/>
                    <a:cs typeface="Arial" panose="020B0604020202020204" pitchFamily="34" charset="0"/>
                  </a:rPr>
                  <a:t>Version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gatebase Medium" pitchFamily="2" charset="77"/>
                    <a:ea typeface="Roboto" pitchFamily="2" charset="0"/>
                    <a:cs typeface="Arial" panose="020B0604020202020204" pitchFamily="34" charset="0"/>
                  </a:rPr>
                  <a:t>control</a:t>
                </a:r>
              </a:p>
            </p:txBody>
          </p:sp>
          <p:pic>
            <p:nvPicPr>
              <p:cNvPr id="10" name="Graphic 9">
                <a:extLst>
                  <a:ext uri="{FF2B5EF4-FFF2-40B4-BE49-F238E27FC236}">
                    <a16:creationId xmlns:a16="http://schemas.microsoft.com/office/drawing/2014/main" id="{B7E29581-8487-4688-8683-866BB9D7B2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8175" y="3022257"/>
                <a:ext cx="800633" cy="941921"/>
              </a:xfrm>
              <a:prstGeom prst="rect">
                <a:avLst/>
              </a:prstGeom>
            </p:spPr>
          </p:pic>
        </p:grpSp>
      </p:grpSp>
    </p:spTree>
    <p:extLst>
      <p:ext uri="{BB962C8B-B14F-4D97-AF65-F5344CB8AC3E}">
        <p14:creationId xmlns:p14="http://schemas.microsoft.com/office/powerpoint/2010/main" val="2713501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0AE1B5D-7971-4850-B3CB-908C4918C685}"/>
              </a:ext>
            </a:extLst>
          </p:cNvPr>
          <p:cNvSpPr txBox="1">
            <a:spLocks/>
          </p:cNvSpPr>
          <p:nvPr/>
        </p:nvSpPr>
        <p:spPr bwMode="auto">
          <a:xfrm>
            <a:off x="2282465" y="754657"/>
            <a:ext cx="744433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ctr" rtl="0" eaLnBrk="1" fontAlgn="base" hangingPunct="1">
              <a:lnSpc>
                <a:spcPct val="120000"/>
              </a:lnSpc>
              <a:spcBef>
                <a:spcPct val="0"/>
              </a:spcBef>
              <a:spcAft>
                <a:spcPct val="0"/>
              </a:spcAft>
              <a:defRPr sz="6000" b="0" i="0" kern="1200" baseline="0">
                <a:solidFill>
                  <a:srgbClr val="CC0000"/>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nSpc>
                <a:spcPct val="100000"/>
              </a:lnSpc>
            </a:pPr>
            <a:r>
              <a:rPr lang="en-GB" sz="3200">
                <a:solidFill>
                  <a:schemeClr val="tx1"/>
                </a:solidFill>
                <a:latin typeface="gatebase Medium"/>
              </a:rPr>
              <a:t>Automate database deployments across teams and technologies</a:t>
            </a:r>
            <a:endParaRPr lang="en-GB" sz="3200">
              <a:solidFill>
                <a:schemeClr val="tx1"/>
              </a:solidFill>
            </a:endParaRPr>
          </a:p>
        </p:txBody>
      </p:sp>
      <p:grpSp>
        <p:nvGrpSpPr>
          <p:cNvPr id="21" name="Group 20">
            <a:extLst>
              <a:ext uri="{FF2B5EF4-FFF2-40B4-BE49-F238E27FC236}">
                <a16:creationId xmlns:a16="http://schemas.microsoft.com/office/drawing/2014/main" id="{372EF751-65CA-4BDC-AD36-53BCE827B57A}"/>
              </a:ext>
            </a:extLst>
          </p:cNvPr>
          <p:cNvGrpSpPr/>
          <p:nvPr/>
        </p:nvGrpSpPr>
        <p:grpSpPr>
          <a:xfrm>
            <a:off x="2148414" y="2110364"/>
            <a:ext cx="9684642" cy="3819746"/>
            <a:chOff x="2364293" y="1781228"/>
            <a:chExt cx="8713459" cy="3819746"/>
          </a:xfrm>
        </p:grpSpPr>
        <p:sp>
          <p:nvSpPr>
            <p:cNvPr id="5" name="Content Placeholder 6">
              <a:extLst>
                <a:ext uri="{FF2B5EF4-FFF2-40B4-BE49-F238E27FC236}">
                  <a16:creationId xmlns:a16="http://schemas.microsoft.com/office/drawing/2014/main" id="{29021FF4-403A-4557-BF32-713AECC27BD6}"/>
                </a:ext>
              </a:extLst>
            </p:cNvPr>
            <p:cNvSpPr txBox="1">
              <a:spLocks/>
            </p:cNvSpPr>
            <p:nvPr/>
          </p:nvSpPr>
          <p:spPr bwMode="auto">
            <a:xfrm>
              <a:off x="3174748" y="1781228"/>
              <a:ext cx="7903004" cy="3819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50000"/>
                </a:lnSpc>
                <a:buNone/>
              </a:pPr>
              <a:r>
                <a:rPr lang="en-GB" sz="1600" b="1">
                  <a:solidFill>
                    <a:schemeClr val="bg2">
                      <a:lumMod val="25000"/>
                    </a:schemeClr>
                  </a:solidFill>
                  <a:latin typeface="Roboto" charset="0"/>
                  <a:ea typeface="Roboto" charset="0"/>
                  <a:cs typeface="Roboto"/>
                </a:rPr>
                <a:t>Standardize </a:t>
              </a:r>
              <a:r>
                <a:rPr lang="en-GB" sz="1600">
                  <a:solidFill>
                    <a:schemeClr val="bg2">
                      <a:lumMod val="25000"/>
                    </a:schemeClr>
                  </a:solidFill>
                  <a:latin typeface="Roboto" charset="0"/>
                  <a:ea typeface="Roboto" charset="0"/>
                  <a:cs typeface="Roboto"/>
                </a:rPr>
                <a:t>DevOps processes &amp; unlock the benefits of database version control</a:t>
              </a:r>
            </a:p>
            <a:p>
              <a:pPr marL="0" indent="0">
                <a:lnSpc>
                  <a:spcPct val="250000"/>
                </a:lnSpc>
                <a:buNone/>
              </a:pPr>
              <a:r>
                <a:rPr lang="en-GB" sz="1600" b="1">
                  <a:solidFill>
                    <a:schemeClr val="bg2">
                      <a:lumMod val="25000"/>
                    </a:schemeClr>
                  </a:solidFill>
                  <a:latin typeface="Roboto" charset="0"/>
                  <a:ea typeface="Roboto" charset="0"/>
                  <a:cs typeface="Roboto"/>
                </a:rPr>
                <a:t>Enable database CI and release automation </a:t>
              </a:r>
              <a:r>
                <a:rPr lang="en-GB" sz="1600">
                  <a:solidFill>
                    <a:schemeClr val="bg2">
                      <a:lumMod val="25000"/>
                    </a:schemeClr>
                  </a:solidFill>
                  <a:latin typeface="Roboto" charset="0"/>
                  <a:ea typeface="Roboto" charset="0"/>
                  <a:cs typeface="Roboto"/>
                </a:rPr>
                <a:t>of database deployments</a:t>
              </a:r>
            </a:p>
            <a:p>
              <a:pPr marL="0" indent="0">
                <a:lnSpc>
                  <a:spcPct val="250000"/>
                </a:lnSpc>
                <a:buNone/>
              </a:pPr>
              <a:r>
                <a:rPr lang="en-GB" sz="1600" b="1">
                  <a:solidFill>
                    <a:schemeClr val="bg2">
                      <a:lumMod val="25000"/>
                    </a:schemeClr>
                  </a:solidFill>
                  <a:latin typeface="Roboto" charset="0"/>
                  <a:ea typeface="Roboto" charset="0"/>
                  <a:cs typeface="Roboto"/>
                </a:rPr>
                <a:t>Left-shift the development experience </a:t>
              </a:r>
              <a:r>
                <a:rPr lang="en-GB" sz="1600">
                  <a:solidFill>
                    <a:schemeClr val="bg2">
                      <a:lumMod val="25000"/>
                    </a:schemeClr>
                  </a:solidFill>
                  <a:latin typeface="Roboto" charset="0"/>
                  <a:ea typeface="Roboto" charset="0"/>
                  <a:cs typeface="Roboto"/>
                </a:rPr>
                <a:t>and remove bottlenecks</a:t>
              </a:r>
              <a:endParaRPr lang="en-GB" sz="1600" b="1">
                <a:solidFill>
                  <a:schemeClr val="bg2">
                    <a:lumMod val="25000"/>
                  </a:schemeClr>
                </a:solidFill>
                <a:latin typeface="Roboto" charset="0"/>
                <a:ea typeface="Roboto" charset="0"/>
                <a:cs typeface="Roboto"/>
              </a:endParaRPr>
            </a:p>
            <a:p>
              <a:pPr marL="0" indent="0">
                <a:lnSpc>
                  <a:spcPct val="250000"/>
                </a:lnSpc>
                <a:buNone/>
              </a:pPr>
              <a:r>
                <a:rPr lang="en-GB" sz="1600" b="1">
                  <a:solidFill>
                    <a:schemeClr val="bg2">
                      <a:lumMod val="25000"/>
                    </a:schemeClr>
                  </a:solidFill>
                  <a:latin typeface="Roboto" charset="0"/>
                  <a:ea typeface="Roboto" charset="0"/>
                  <a:cs typeface="Roboto"/>
                </a:rPr>
                <a:t>Increased compliance and oversight </a:t>
              </a:r>
              <a:r>
                <a:rPr lang="en-GB" sz="1600">
                  <a:solidFill>
                    <a:schemeClr val="bg2">
                      <a:lumMod val="25000"/>
                    </a:schemeClr>
                  </a:solidFill>
                  <a:latin typeface="Roboto" charset="0"/>
                  <a:ea typeface="Roboto" charset="0"/>
                  <a:cs typeface="Roboto"/>
                </a:rPr>
                <a:t>of database deployment processes</a:t>
              </a:r>
            </a:p>
            <a:p>
              <a:pPr marL="0" indent="0">
                <a:lnSpc>
                  <a:spcPct val="250000"/>
                </a:lnSpc>
                <a:buNone/>
              </a:pPr>
              <a:r>
                <a:rPr lang="en-GB" sz="1600" b="1">
                  <a:solidFill>
                    <a:schemeClr val="bg2">
                      <a:lumMod val="25000"/>
                    </a:schemeClr>
                  </a:solidFill>
                  <a:latin typeface="Roboto"/>
                  <a:ea typeface="Roboto"/>
                  <a:cs typeface="Roboto"/>
                </a:rPr>
                <a:t>Compatibility with existing processes, platforms and toolsets </a:t>
              </a:r>
              <a:r>
                <a:rPr lang="en-GB" sz="1600">
                  <a:solidFill>
                    <a:schemeClr val="bg2">
                      <a:lumMod val="25000"/>
                    </a:schemeClr>
                  </a:solidFill>
                  <a:latin typeface="Roboto"/>
                  <a:ea typeface="Roboto"/>
                  <a:cs typeface="Roboto"/>
                </a:rPr>
                <a:t>across 50+ database engines</a:t>
              </a:r>
              <a:endParaRPr lang="en-GB" sz="1600">
                <a:solidFill>
                  <a:schemeClr val="bg2">
                    <a:lumMod val="25000"/>
                  </a:schemeClr>
                </a:solidFill>
                <a:latin typeface="Roboto" charset="0"/>
                <a:ea typeface="Roboto" charset="0"/>
                <a:cs typeface="Roboto" charset="0"/>
              </a:endParaRPr>
            </a:p>
          </p:txBody>
        </p:sp>
        <p:pic>
          <p:nvPicPr>
            <p:cNvPr id="16" name="Graphic 15">
              <a:extLst>
                <a:ext uri="{FF2B5EF4-FFF2-40B4-BE49-F238E27FC236}">
                  <a16:creationId xmlns:a16="http://schemas.microsoft.com/office/drawing/2014/main" id="{4473D86D-35DD-4AFB-93E7-6E378FA8FE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4293" y="1963225"/>
              <a:ext cx="571895" cy="495516"/>
            </a:xfrm>
            <a:prstGeom prst="rect">
              <a:avLst/>
            </a:prstGeom>
          </p:spPr>
        </p:pic>
        <p:pic>
          <p:nvPicPr>
            <p:cNvPr id="19" name="Graphic 18">
              <a:extLst>
                <a:ext uri="{FF2B5EF4-FFF2-40B4-BE49-F238E27FC236}">
                  <a16:creationId xmlns:a16="http://schemas.microsoft.com/office/drawing/2014/main" id="{9003BA06-8B5A-404D-95EF-64543BECE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9631" y="4261841"/>
              <a:ext cx="574781" cy="373608"/>
            </a:xfrm>
            <a:prstGeom prst="rect">
              <a:avLst/>
            </a:prstGeom>
          </p:spPr>
        </p:pic>
        <p:pic>
          <p:nvPicPr>
            <p:cNvPr id="20" name="Graphic 19">
              <a:extLst>
                <a:ext uri="{FF2B5EF4-FFF2-40B4-BE49-F238E27FC236}">
                  <a16:creationId xmlns:a16="http://schemas.microsoft.com/office/drawing/2014/main" id="{A05A45D5-503C-48B5-8BF9-3D54559FA1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2394748" y="3450542"/>
              <a:ext cx="548489" cy="411367"/>
            </a:xfrm>
            <a:prstGeom prst="rect">
              <a:avLst/>
            </a:prstGeom>
          </p:spPr>
        </p:pic>
      </p:grpSp>
      <p:sp>
        <p:nvSpPr>
          <p:cNvPr id="2" name="Freeform 30">
            <a:extLst>
              <a:ext uri="{FF2B5EF4-FFF2-40B4-BE49-F238E27FC236}">
                <a16:creationId xmlns:a16="http://schemas.microsoft.com/office/drawing/2014/main" id="{386EA900-3724-3C11-8E53-B5AA0779C1E2}"/>
              </a:ext>
            </a:extLst>
          </p:cNvPr>
          <p:cNvSpPr>
            <a:spLocks noChangeArrowheads="1"/>
          </p:cNvSpPr>
          <p:nvPr/>
        </p:nvSpPr>
        <p:spPr bwMode="auto">
          <a:xfrm>
            <a:off x="2168433" y="2968495"/>
            <a:ext cx="595597" cy="603239"/>
          </a:xfrm>
          <a:custGeom>
            <a:avLst/>
            <a:gdLst>
              <a:gd name="T0" fmla="*/ 172 w 1666"/>
              <a:gd name="T1" fmla="*/ 1466 h 1772"/>
              <a:gd name="T2" fmla="*/ 172 w 1666"/>
              <a:gd name="T3" fmla="*/ 1466 h 1772"/>
              <a:gd name="T4" fmla="*/ 429 w 1666"/>
              <a:gd name="T5" fmla="*/ 1408 h 1772"/>
              <a:gd name="T6" fmla="*/ 583 w 1666"/>
              <a:gd name="T7" fmla="*/ 1497 h 1772"/>
              <a:gd name="T8" fmla="*/ 660 w 1666"/>
              <a:gd name="T9" fmla="*/ 1748 h 1772"/>
              <a:gd name="T10" fmla="*/ 1004 w 1666"/>
              <a:gd name="T11" fmla="*/ 1748 h 1772"/>
              <a:gd name="T12" fmla="*/ 1082 w 1666"/>
              <a:gd name="T13" fmla="*/ 1497 h 1772"/>
              <a:gd name="T14" fmla="*/ 1236 w 1666"/>
              <a:gd name="T15" fmla="*/ 1408 h 1772"/>
              <a:gd name="T16" fmla="*/ 1493 w 1666"/>
              <a:gd name="T17" fmla="*/ 1466 h 1772"/>
              <a:gd name="T18" fmla="*/ 1665 w 1666"/>
              <a:gd name="T19" fmla="*/ 1168 h 1772"/>
              <a:gd name="T20" fmla="*/ 1486 w 1666"/>
              <a:gd name="T21" fmla="*/ 976 h 1772"/>
              <a:gd name="T22" fmla="*/ 1493 w 1666"/>
              <a:gd name="T23" fmla="*/ 886 h 1772"/>
              <a:gd name="T24" fmla="*/ 1486 w 1666"/>
              <a:gd name="T25" fmla="*/ 797 h 1772"/>
              <a:gd name="T26" fmla="*/ 1665 w 1666"/>
              <a:gd name="T27" fmla="*/ 604 h 1772"/>
              <a:gd name="T28" fmla="*/ 1493 w 1666"/>
              <a:gd name="T29" fmla="*/ 305 h 1772"/>
              <a:gd name="T30" fmla="*/ 1236 w 1666"/>
              <a:gd name="T31" fmla="*/ 365 h 1772"/>
              <a:gd name="T32" fmla="*/ 1082 w 1666"/>
              <a:gd name="T33" fmla="*/ 275 h 1772"/>
              <a:gd name="T34" fmla="*/ 1004 w 1666"/>
              <a:gd name="T35" fmla="*/ 23 h 1772"/>
              <a:gd name="T36" fmla="*/ 660 w 1666"/>
              <a:gd name="T37" fmla="*/ 23 h 1772"/>
              <a:gd name="T38" fmla="*/ 583 w 1666"/>
              <a:gd name="T39" fmla="*/ 275 h 1772"/>
              <a:gd name="T40" fmla="*/ 429 w 1666"/>
              <a:gd name="T41" fmla="*/ 365 h 1772"/>
              <a:gd name="T42" fmla="*/ 172 w 1666"/>
              <a:gd name="T43" fmla="*/ 305 h 1772"/>
              <a:gd name="T44" fmla="*/ 0 w 1666"/>
              <a:gd name="T45" fmla="*/ 604 h 1772"/>
              <a:gd name="T46" fmla="*/ 180 w 1666"/>
              <a:gd name="T47" fmla="*/ 797 h 1772"/>
              <a:gd name="T48" fmla="*/ 180 w 1666"/>
              <a:gd name="T49" fmla="*/ 976 h 1772"/>
              <a:gd name="T50" fmla="*/ 0 w 1666"/>
              <a:gd name="T51" fmla="*/ 1168 h 1772"/>
              <a:gd name="T52" fmla="*/ 172 w 1666"/>
              <a:gd name="T53" fmla="*/ 1466 h 1772"/>
              <a:gd name="T54" fmla="*/ 558 w 1666"/>
              <a:gd name="T55" fmla="*/ 568 h 1772"/>
              <a:gd name="T56" fmla="*/ 558 w 1666"/>
              <a:gd name="T57" fmla="*/ 568 h 1772"/>
              <a:gd name="T58" fmla="*/ 832 w 1666"/>
              <a:gd name="T59" fmla="*/ 507 h 1772"/>
              <a:gd name="T60" fmla="*/ 1107 w 1666"/>
              <a:gd name="T61" fmla="*/ 568 h 1772"/>
              <a:gd name="T62" fmla="*/ 1107 w 1666"/>
              <a:gd name="T63" fmla="*/ 740 h 1772"/>
              <a:gd name="T64" fmla="*/ 832 w 1666"/>
              <a:gd name="T65" fmla="*/ 801 h 1772"/>
              <a:gd name="T66" fmla="*/ 558 w 1666"/>
              <a:gd name="T67" fmla="*/ 740 h 1772"/>
              <a:gd name="T68" fmla="*/ 558 w 1666"/>
              <a:gd name="T69" fmla="*/ 568 h 1772"/>
              <a:gd name="T70" fmla="*/ 1107 w 1666"/>
              <a:gd name="T71" fmla="*/ 816 h 1772"/>
              <a:gd name="T72" fmla="*/ 1107 w 1666"/>
              <a:gd name="T73" fmla="*/ 816 h 1772"/>
              <a:gd name="T74" fmla="*/ 1107 w 1666"/>
              <a:gd name="T75" fmla="*/ 972 h 1772"/>
              <a:gd name="T76" fmla="*/ 832 w 1666"/>
              <a:gd name="T77" fmla="*/ 1033 h 1772"/>
              <a:gd name="T78" fmla="*/ 558 w 1666"/>
              <a:gd name="T79" fmla="*/ 972 h 1772"/>
              <a:gd name="T80" fmla="*/ 557 w 1666"/>
              <a:gd name="T81" fmla="*/ 816 h 1772"/>
              <a:gd name="T82" fmla="*/ 1107 w 1666"/>
              <a:gd name="T83" fmla="*/ 816 h 1772"/>
              <a:gd name="T84" fmla="*/ 1107 w 1666"/>
              <a:gd name="T85" fmla="*/ 1047 h 1772"/>
              <a:gd name="T86" fmla="*/ 1107 w 1666"/>
              <a:gd name="T87" fmla="*/ 1047 h 1772"/>
              <a:gd name="T88" fmla="*/ 1107 w 1666"/>
              <a:gd name="T89" fmla="*/ 1204 h 1772"/>
              <a:gd name="T90" fmla="*/ 832 w 1666"/>
              <a:gd name="T91" fmla="*/ 1265 h 1772"/>
              <a:gd name="T92" fmla="*/ 558 w 1666"/>
              <a:gd name="T93" fmla="*/ 1204 h 1772"/>
              <a:gd name="T94" fmla="*/ 557 w 1666"/>
              <a:gd name="T95" fmla="*/ 1047 h 1772"/>
              <a:gd name="T96" fmla="*/ 1107 w 1666"/>
              <a:gd name="T97" fmla="*/ 1047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6" h="1772">
                <a:moveTo>
                  <a:pt x="172" y="1466"/>
                </a:moveTo>
                <a:lnTo>
                  <a:pt x="172" y="1466"/>
                </a:lnTo>
                <a:cubicBezTo>
                  <a:pt x="429" y="1408"/>
                  <a:pt x="429" y="1408"/>
                  <a:pt x="429" y="1408"/>
                </a:cubicBezTo>
                <a:cubicBezTo>
                  <a:pt x="476" y="1444"/>
                  <a:pt x="528" y="1474"/>
                  <a:pt x="583" y="1497"/>
                </a:cubicBezTo>
                <a:cubicBezTo>
                  <a:pt x="660" y="1748"/>
                  <a:pt x="660" y="1748"/>
                  <a:pt x="660" y="1748"/>
                </a:cubicBezTo>
                <a:cubicBezTo>
                  <a:pt x="774" y="1771"/>
                  <a:pt x="892" y="1771"/>
                  <a:pt x="1004" y="1748"/>
                </a:cubicBezTo>
                <a:cubicBezTo>
                  <a:pt x="1082" y="1497"/>
                  <a:pt x="1082" y="1497"/>
                  <a:pt x="1082" y="1497"/>
                </a:cubicBezTo>
                <a:cubicBezTo>
                  <a:pt x="1137" y="1474"/>
                  <a:pt x="1189" y="1444"/>
                  <a:pt x="1236" y="1408"/>
                </a:cubicBezTo>
                <a:cubicBezTo>
                  <a:pt x="1493" y="1466"/>
                  <a:pt x="1493" y="1466"/>
                  <a:pt x="1493" y="1466"/>
                </a:cubicBezTo>
                <a:cubicBezTo>
                  <a:pt x="1570" y="1379"/>
                  <a:pt x="1627" y="1277"/>
                  <a:pt x="1665" y="1168"/>
                </a:cubicBezTo>
                <a:cubicBezTo>
                  <a:pt x="1486" y="976"/>
                  <a:pt x="1486" y="976"/>
                  <a:pt x="1486" y="976"/>
                </a:cubicBezTo>
                <a:cubicBezTo>
                  <a:pt x="1490" y="946"/>
                  <a:pt x="1492" y="916"/>
                  <a:pt x="1493" y="886"/>
                </a:cubicBezTo>
                <a:cubicBezTo>
                  <a:pt x="1492" y="856"/>
                  <a:pt x="1489" y="826"/>
                  <a:pt x="1486" y="797"/>
                </a:cubicBezTo>
                <a:cubicBezTo>
                  <a:pt x="1665" y="604"/>
                  <a:pt x="1665" y="604"/>
                  <a:pt x="1665" y="604"/>
                </a:cubicBezTo>
                <a:cubicBezTo>
                  <a:pt x="1627" y="494"/>
                  <a:pt x="1570" y="393"/>
                  <a:pt x="1493" y="305"/>
                </a:cubicBezTo>
                <a:cubicBezTo>
                  <a:pt x="1236" y="365"/>
                  <a:pt x="1236" y="365"/>
                  <a:pt x="1236" y="365"/>
                </a:cubicBezTo>
                <a:cubicBezTo>
                  <a:pt x="1189" y="328"/>
                  <a:pt x="1137" y="297"/>
                  <a:pt x="1082" y="275"/>
                </a:cubicBezTo>
                <a:cubicBezTo>
                  <a:pt x="1004" y="23"/>
                  <a:pt x="1004" y="23"/>
                  <a:pt x="1004" y="23"/>
                </a:cubicBezTo>
                <a:cubicBezTo>
                  <a:pt x="892" y="0"/>
                  <a:pt x="774" y="0"/>
                  <a:pt x="660" y="23"/>
                </a:cubicBezTo>
                <a:cubicBezTo>
                  <a:pt x="583" y="275"/>
                  <a:pt x="583" y="275"/>
                  <a:pt x="583" y="275"/>
                </a:cubicBezTo>
                <a:cubicBezTo>
                  <a:pt x="528" y="297"/>
                  <a:pt x="476" y="328"/>
                  <a:pt x="429" y="365"/>
                </a:cubicBezTo>
                <a:cubicBezTo>
                  <a:pt x="172" y="305"/>
                  <a:pt x="172" y="305"/>
                  <a:pt x="172" y="305"/>
                </a:cubicBezTo>
                <a:cubicBezTo>
                  <a:pt x="96" y="393"/>
                  <a:pt x="37" y="494"/>
                  <a:pt x="0" y="604"/>
                </a:cubicBezTo>
                <a:cubicBezTo>
                  <a:pt x="180" y="797"/>
                  <a:pt x="180" y="797"/>
                  <a:pt x="180" y="797"/>
                </a:cubicBezTo>
                <a:cubicBezTo>
                  <a:pt x="171" y="856"/>
                  <a:pt x="171" y="916"/>
                  <a:pt x="180" y="976"/>
                </a:cubicBezTo>
                <a:cubicBezTo>
                  <a:pt x="0" y="1168"/>
                  <a:pt x="0" y="1168"/>
                  <a:pt x="0" y="1168"/>
                </a:cubicBezTo>
                <a:cubicBezTo>
                  <a:pt x="37" y="1277"/>
                  <a:pt x="96" y="1379"/>
                  <a:pt x="172" y="1466"/>
                </a:cubicBezTo>
                <a:close/>
                <a:moveTo>
                  <a:pt x="558" y="568"/>
                </a:moveTo>
                <a:lnTo>
                  <a:pt x="558" y="568"/>
                </a:lnTo>
                <a:cubicBezTo>
                  <a:pt x="611" y="532"/>
                  <a:pt x="714" y="507"/>
                  <a:pt x="832" y="507"/>
                </a:cubicBezTo>
                <a:cubicBezTo>
                  <a:pt x="950" y="507"/>
                  <a:pt x="1052" y="532"/>
                  <a:pt x="1107" y="568"/>
                </a:cubicBezTo>
                <a:cubicBezTo>
                  <a:pt x="1107" y="740"/>
                  <a:pt x="1107" y="740"/>
                  <a:pt x="1107" y="740"/>
                </a:cubicBezTo>
                <a:cubicBezTo>
                  <a:pt x="1054" y="776"/>
                  <a:pt x="950" y="801"/>
                  <a:pt x="832" y="801"/>
                </a:cubicBezTo>
                <a:cubicBezTo>
                  <a:pt x="713" y="801"/>
                  <a:pt x="612" y="776"/>
                  <a:pt x="558" y="740"/>
                </a:cubicBezTo>
                <a:lnTo>
                  <a:pt x="558" y="568"/>
                </a:lnTo>
                <a:close/>
                <a:moveTo>
                  <a:pt x="1107" y="816"/>
                </a:moveTo>
                <a:lnTo>
                  <a:pt x="1107" y="816"/>
                </a:lnTo>
                <a:cubicBezTo>
                  <a:pt x="1107" y="972"/>
                  <a:pt x="1107" y="972"/>
                  <a:pt x="1107" y="972"/>
                </a:cubicBezTo>
                <a:cubicBezTo>
                  <a:pt x="1054" y="1009"/>
                  <a:pt x="950" y="1033"/>
                  <a:pt x="832" y="1033"/>
                </a:cubicBezTo>
                <a:cubicBezTo>
                  <a:pt x="713" y="1033"/>
                  <a:pt x="612" y="1009"/>
                  <a:pt x="558" y="972"/>
                </a:cubicBezTo>
                <a:cubicBezTo>
                  <a:pt x="557" y="816"/>
                  <a:pt x="557" y="816"/>
                  <a:pt x="557" y="816"/>
                </a:cubicBezTo>
                <a:cubicBezTo>
                  <a:pt x="734" y="884"/>
                  <a:pt x="930" y="884"/>
                  <a:pt x="1107" y="816"/>
                </a:cubicBezTo>
                <a:close/>
                <a:moveTo>
                  <a:pt x="1107" y="1047"/>
                </a:moveTo>
                <a:lnTo>
                  <a:pt x="1107" y="1047"/>
                </a:lnTo>
                <a:cubicBezTo>
                  <a:pt x="1107" y="1204"/>
                  <a:pt x="1107" y="1204"/>
                  <a:pt x="1107" y="1204"/>
                </a:cubicBezTo>
                <a:cubicBezTo>
                  <a:pt x="1054" y="1241"/>
                  <a:pt x="950" y="1265"/>
                  <a:pt x="832" y="1265"/>
                </a:cubicBezTo>
                <a:cubicBezTo>
                  <a:pt x="713" y="1265"/>
                  <a:pt x="612" y="1241"/>
                  <a:pt x="558" y="1204"/>
                </a:cubicBezTo>
                <a:cubicBezTo>
                  <a:pt x="557" y="1047"/>
                  <a:pt x="557" y="1047"/>
                  <a:pt x="557" y="1047"/>
                </a:cubicBezTo>
                <a:cubicBezTo>
                  <a:pt x="734" y="1115"/>
                  <a:pt x="930" y="1115"/>
                  <a:pt x="1107" y="1047"/>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 name="Graphic 2">
            <a:extLst>
              <a:ext uri="{FF2B5EF4-FFF2-40B4-BE49-F238E27FC236}">
                <a16:creationId xmlns:a16="http://schemas.microsoft.com/office/drawing/2014/main" id="{DFB4F0C9-1E68-19BE-61A3-9E89A6CEF0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82262" y="5202641"/>
            <a:ext cx="581768" cy="581768"/>
          </a:xfrm>
          <a:prstGeom prst="rect">
            <a:avLst/>
          </a:prstGeom>
        </p:spPr>
      </p:pic>
    </p:spTree>
    <p:extLst>
      <p:ext uri="{BB962C8B-B14F-4D97-AF65-F5344CB8AC3E}">
        <p14:creationId xmlns:p14="http://schemas.microsoft.com/office/powerpoint/2010/main" val="77845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5554E28-C158-01BA-F7EA-68D8E58BF0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8798" y="1726992"/>
            <a:ext cx="3500120" cy="332757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80CAD7B-CB23-4919-6F04-DEEA8C4E0A9B}"/>
              </a:ext>
            </a:extLst>
          </p:cNvPr>
          <p:cNvSpPr>
            <a:spLocks noGrp="1"/>
          </p:cNvSpPr>
          <p:nvPr>
            <p:ph type="title"/>
          </p:nvPr>
        </p:nvSpPr>
        <p:spPr>
          <a:xfrm>
            <a:off x="5856680" y="5000043"/>
            <a:ext cx="2498250" cy="855153"/>
          </a:xfrm>
        </p:spPr>
        <p:txBody>
          <a:bodyPr>
            <a:normAutofit/>
          </a:bodyPr>
          <a:lstStyle/>
          <a:p>
            <a:r>
              <a:rPr lang="en-GB" sz="4000"/>
              <a:t>AutoPilot</a:t>
            </a:r>
          </a:p>
        </p:txBody>
      </p:sp>
    </p:spTree>
    <p:extLst>
      <p:ext uri="{BB962C8B-B14F-4D97-AF65-F5344CB8AC3E}">
        <p14:creationId xmlns:p14="http://schemas.microsoft.com/office/powerpoint/2010/main" val="319757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D39275-DE38-C549-A97A-8678BD9BCA06}"/>
              </a:ext>
            </a:extLst>
          </p:cNvPr>
          <p:cNvSpPr/>
          <p:nvPr/>
        </p:nvSpPr>
        <p:spPr>
          <a:xfrm flipV="1">
            <a:off x="0" y="0"/>
            <a:ext cx="12192000" cy="22172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38A3F651-4873-AB44-8002-711059283B67}"/>
              </a:ext>
            </a:extLst>
          </p:cNvPr>
          <p:cNvGrpSpPr/>
          <p:nvPr/>
        </p:nvGrpSpPr>
        <p:grpSpPr>
          <a:xfrm>
            <a:off x="845425" y="3455670"/>
            <a:ext cx="1172906" cy="1543499"/>
            <a:chOff x="775037" y="2743733"/>
            <a:chExt cx="1172906" cy="1543499"/>
          </a:xfrm>
        </p:grpSpPr>
        <p:pic>
          <p:nvPicPr>
            <p:cNvPr id="14" name="Picture 13">
              <a:extLst>
                <a:ext uri="{FF2B5EF4-FFF2-40B4-BE49-F238E27FC236}">
                  <a16:creationId xmlns:a16="http://schemas.microsoft.com/office/drawing/2014/main" id="{94CA7B00-0CA3-8848-BE63-E156AE2B9215}"/>
                </a:ext>
              </a:extLst>
            </p:cNvPr>
            <p:cNvPicPr>
              <a:picLocks noChangeAspect="1"/>
            </p:cNvPicPr>
            <p:nvPr/>
          </p:nvPicPr>
          <p:blipFill rotWithShape="1">
            <a:blip r:embed="rId3"/>
            <a:srcRect t="38494"/>
            <a:stretch/>
          </p:blipFill>
          <p:spPr>
            <a:xfrm>
              <a:off x="775037" y="3279897"/>
              <a:ext cx="1172906" cy="1007335"/>
            </a:xfrm>
            <a:prstGeom prst="rect">
              <a:avLst/>
            </a:prstGeom>
          </p:spPr>
        </p:pic>
        <p:pic>
          <p:nvPicPr>
            <p:cNvPr id="20" name="Picture 19">
              <a:extLst>
                <a:ext uri="{FF2B5EF4-FFF2-40B4-BE49-F238E27FC236}">
                  <a16:creationId xmlns:a16="http://schemas.microsoft.com/office/drawing/2014/main" id="{EDFB725B-4D49-6143-B961-A134BE6ECA02}"/>
                </a:ext>
              </a:extLst>
            </p:cNvPr>
            <p:cNvPicPr>
              <a:picLocks noChangeAspect="1"/>
            </p:cNvPicPr>
            <p:nvPr/>
          </p:nvPicPr>
          <p:blipFill>
            <a:blip r:embed="rId4"/>
            <a:stretch>
              <a:fillRect/>
            </a:stretch>
          </p:blipFill>
          <p:spPr>
            <a:xfrm>
              <a:off x="1146486" y="2743733"/>
              <a:ext cx="504290" cy="504290"/>
            </a:xfrm>
            <a:prstGeom prst="rect">
              <a:avLst/>
            </a:prstGeom>
          </p:spPr>
        </p:pic>
      </p:grpSp>
      <p:pic>
        <p:nvPicPr>
          <p:cNvPr id="21" name="Picture 20">
            <a:extLst>
              <a:ext uri="{FF2B5EF4-FFF2-40B4-BE49-F238E27FC236}">
                <a16:creationId xmlns:a16="http://schemas.microsoft.com/office/drawing/2014/main" id="{FEAF86DA-CD1A-2A4D-B763-47921EC6AC17}"/>
              </a:ext>
            </a:extLst>
          </p:cNvPr>
          <p:cNvPicPr>
            <a:picLocks noChangeAspect="1"/>
          </p:cNvPicPr>
          <p:nvPr/>
        </p:nvPicPr>
        <p:blipFill>
          <a:blip r:embed="rId5"/>
          <a:stretch>
            <a:fillRect/>
          </a:stretch>
        </p:blipFill>
        <p:spPr>
          <a:xfrm>
            <a:off x="10062632" y="6101613"/>
            <a:ext cx="1782232" cy="426186"/>
          </a:xfrm>
          <a:prstGeom prst="rect">
            <a:avLst/>
          </a:prstGeom>
        </p:spPr>
      </p:pic>
      <p:sp>
        <p:nvSpPr>
          <p:cNvPr id="2" name="Title 1">
            <a:extLst>
              <a:ext uri="{FF2B5EF4-FFF2-40B4-BE49-F238E27FC236}">
                <a16:creationId xmlns:a16="http://schemas.microsoft.com/office/drawing/2014/main" id="{C7732EC7-82EA-626A-AB0F-2D8F16EBB201}"/>
              </a:ext>
            </a:extLst>
          </p:cNvPr>
          <p:cNvSpPr>
            <a:spLocks noGrp="1"/>
          </p:cNvSpPr>
          <p:nvPr>
            <p:ph type="title"/>
          </p:nvPr>
        </p:nvSpPr>
        <p:spPr>
          <a:xfrm>
            <a:off x="584200" y="365125"/>
            <a:ext cx="10020300" cy="855153"/>
          </a:xfrm>
        </p:spPr>
        <p:txBody>
          <a:bodyPr>
            <a:normAutofit/>
          </a:bodyPr>
          <a:lstStyle/>
          <a:p>
            <a:r>
              <a:rPr lang="en-GB" sz="4000"/>
              <a:t>A tutorial level!</a:t>
            </a:r>
          </a:p>
        </p:txBody>
      </p:sp>
      <p:pic>
        <p:nvPicPr>
          <p:cNvPr id="1026" name="Picture 2" descr="Portal walkthrough - Test Chamber 00 - YouTube">
            <a:extLst>
              <a:ext uri="{FF2B5EF4-FFF2-40B4-BE49-F238E27FC236}">
                <a16:creationId xmlns:a16="http://schemas.microsoft.com/office/drawing/2014/main" id="{BBABC890-6DE3-B5AA-ABEF-DC0AEA94EE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7817" y="2451606"/>
            <a:ext cx="5476366" cy="308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869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D39275-DE38-C549-A97A-8678BD9BCA06}"/>
              </a:ext>
            </a:extLst>
          </p:cNvPr>
          <p:cNvSpPr/>
          <p:nvPr/>
        </p:nvSpPr>
        <p:spPr>
          <a:xfrm flipV="1">
            <a:off x="0" y="0"/>
            <a:ext cx="12192000" cy="22172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1">
            <a:extLst>
              <a:ext uri="{FF2B5EF4-FFF2-40B4-BE49-F238E27FC236}">
                <a16:creationId xmlns:a16="http://schemas.microsoft.com/office/drawing/2014/main" id="{32737793-85BF-C24D-8A26-1C82BA667631}"/>
              </a:ext>
            </a:extLst>
          </p:cNvPr>
          <p:cNvPicPr>
            <a:picLocks noChangeAspect="1"/>
          </p:cNvPicPr>
          <p:nvPr/>
        </p:nvPicPr>
        <p:blipFill>
          <a:blip r:embed="rId3"/>
          <a:stretch>
            <a:fillRect/>
          </a:stretch>
        </p:blipFill>
        <p:spPr>
          <a:xfrm>
            <a:off x="-122231" y="2904348"/>
            <a:ext cx="12436461" cy="1700466"/>
          </a:xfrm>
          <a:prstGeom prst="rect">
            <a:avLst/>
          </a:prstGeom>
        </p:spPr>
      </p:pic>
      <p:pic>
        <p:nvPicPr>
          <p:cNvPr id="4" name="Picture 3">
            <a:extLst>
              <a:ext uri="{FF2B5EF4-FFF2-40B4-BE49-F238E27FC236}">
                <a16:creationId xmlns:a16="http://schemas.microsoft.com/office/drawing/2014/main" id="{94DADD59-8A34-F64D-A960-78803D41A91D}"/>
              </a:ext>
            </a:extLst>
          </p:cNvPr>
          <p:cNvPicPr>
            <a:picLocks noChangeAspect="1"/>
          </p:cNvPicPr>
          <p:nvPr/>
        </p:nvPicPr>
        <p:blipFill>
          <a:blip r:embed="rId4"/>
          <a:stretch>
            <a:fillRect/>
          </a:stretch>
        </p:blipFill>
        <p:spPr>
          <a:xfrm>
            <a:off x="2976535" y="1487369"/>
            <a:ext cx="1058668" cy="1478262"/>
          </a:xfrm>
          <a:prstGeom prst="rect">
            <a:avLst/>
          </a:prstGeom>
        </p:spPr>
      </p:pic>
      <p:pic>
        <p:nvPicPr>
          <p:cNvPr id="5" name="Picture 4">
            <a:extLst>
              <a:ext uri="{FF2B5EF4-FFF2-40B4-BE49-F238E27FC236}">
                <a16:creationId xmlns:a16="http://schemas.microsoft.com/office/drawing/2014/main" id="{8329E505-2B0E-CB48-BBB8-985F362FC72B}"/>
              </a:ext>
            </a:extLst>
          </p:cNvPr>
          <p:cNvPicPr>
            <a:picLocks noChangeAspect="1"/>
          </p:cNvPicPr>
          <p:nvPr/>
        </p:nvPicPr>
        <p:blipFill>
          <a:blip r:embed="rId5"/>
          <a:stretch>
            <a:fillRect/>
          </a:stretch>
        </p:blipFill>
        <p:spPr>
          <a:xfrm>
            <a:off x="5141213" y="1301666"/>
            <a:ext cx="1172906" cy="1637777"/>
          </a:xfrm>
          <a:prstGeom prst="rect">
            <a:avLst/>
          </a:prstGeom>
        </p:spPr>
      </p:pic>
      <p:pic>
        <p:nvPicPr>
          <p:cNvPr id="6" name="Picture 5">
            <a:extLst>
              <a:ext uri="{FF2B5EF4-FFF2-40B4-BE49-F238E27FC236}">
                <a16:creationId xmlns:a16="http://schemas.microsoft.com/office/drawing/2014/main" id="{C4E5B9B2-E1B0-7541-86A5-D7C4E7BAA770}"/>
              </a:ext>
            </a:extLst>
          </p:cNvPr>
          <p:cNvPicPr>
            <a:picLocks noChangeAspect="1"/>
          </p:cNvPicPr>
          <p:nvPr/>
        </p:nvPicPr>
        <p:blipFill>
          <a:blip r:embed="rId6"/>
          <a:stretch>
            <a:fillRect/>
          </a:stretch>
        </p:blipFill>
        <p:spPr>
          <a:xfrm>
            <a:off x="7420129" y="1277862"/>
            <a:ext cx="1172906" cy="1637777"/>
          </a:xfrm>
          <a:prstGeom prst="rect">
            <a:avLst/>
          </a:prstGeom>
        </p:spPr>
      </p:pic>
      <p:pic>
        <p:nvPicPr>
          <p:cNvPr id="7" name="Picture 6">
            <a:extLst>
              <a:ext uri="{FF2B5EF4-FFF2-40B4-BE49-F238E27FC236}">
                <a16:creationId xmlns:a16="http://schemas.microsoft.com/office/drawing/2014/main" id="{04B20CC9-6F06-854F-930A-CB559A06AC7F}"/>
              </a:ext>
            </a:extLst>
          </p:cNvPr>
          <p:cNvPicPr>
            <a:picLocks noChangeAspect="1"/>
          </p:cNvPicPr>
          <p:nvPr/>
        </p:nvPicPr>
        <p:blipFill>
          <a:blip r:embed="rId7"/>
          <a:stretch>
            <a:fillRect/>
          </a:stretch>
        </p:blipFill>
        <p:spPr>
          <a:xfrm>
            <a:off x="9932129" y="1337686"/>
            <a:ext cx="1172906" cy="1637777"/>
          </a:xfrm>
          <a:prstGeom prst="rect">
            <a:avLst/>
          </a:prstGeom>
        </p:spPr>
      </p:pic>
      <p:grpSp>
        <p:nvGrpSpPr>
          <p:cNvPr id="3" name="Group 2">
            <a:extLst>
              <a:ext uri="{FF2B5EF4-FFF2-40B4-BE49-F238E27FC236}">
                <a16:creationId xmlns:a16="http://schemas.microsoft.com/office/drawing/2014/main" id="{38A3F651-4873-AB44-8002-711059283B67}"/>
              </a:ext>
            </a:extLst>
          </p:cNvPr>
          <p:cNvGrpSpPr/>
          <p:nvPr/>
        </p:nvGrpSpPr>
        <p:grpSpPr>
          <a:xfrm>
            <a:off x="716090" y="1388422"/>
            <a:ext cx="1172906" cy="1543499"/>
            <a:chOff x="775037" y="2743733"/>
            <a:chExt cx="1172906" cy="1543499"/>
          </a:xfrm>
        </p:grpSpPr>
        <p:pic>
          <p:nvPicPr>
            <p:cNvPr id="14" name="Picture 13">
              <a:extLst>
                <a:ext uri="{FF2B5EF4-FFF2-40B4-BE49-F238E27FC236}">
                  <a16:creationId xmlns:a16="http://schemas.microsoft.com/office/drawing/2014/main" id="{94CA7B00-0CA3-8848-BE63-E156AE2B9215}"/>
                </a:ext>
              </a:extLst>
            </p:cNvPr>
            <p:cNvPicPr>
              <a:picLocks noChangeAspect="1"/>
            </p:cNvPicPr>
            <p:nvPr/>
          </p:nvPicPr>
          <p:blipFill rotWithShape="1">
            <a:blip r:embed="rId7"/>
            <a:srcRect t="38494"/>
            <a:stretch/>
          </p:blipFill>
          <p:spPr>
            <a:xfrm>
              <a:off x="775037" y="3279897"/>
              <a:ext cx="1172906" cy="1007335"/>
            </a:xfrm>
            <a:prstGeom prst="rect">
              <a:avLst/>
            </a:prstGeom>
          </p:spPr>
        </p:pic>
        <p:pic>
          <p:nvPicPr>
            <p:cNvPr id="20" name="Picture 19">
              <a:extLst>
                <a:ext uri="{FF2B5EF4-FFF2-40B4-BE49-F238E27FC236}">
                  <a16:creationId xmlns:a16="http://schemas.microsoft.com/office/drawing/2014/main" id="{EDFB725B-4D49-6143-B961-A134BE6ECA02}"/>
                </a:ext>
              </a:extLst>
            </p:cNvPr>
            <p:cNvPicPr>
              <a:picLocks noChangeAspect="1"/>
            </p:cNvPicPr>
            <p:nvPr/>
          </p:nvPicPr>
          <p:blipFill>
            <a:blip r:embed="rId8"/>
            <a:stretch>
              <a:fillRect/>
            </a:stretch>
          </p:blipFill>
          <p:spPr>
            <a:xfrm>
              <a:off x="1146486" y="2743733"/>
              <a:ext cx="504290" cy="504290"/>
            </a:xfrm>
            <a:prstGeom prst="rect">
              <a:avLst/>
            </a:prstGeom>
          </p:spPr>
        </p:pic>
      </p:grpSp>
      <p:pic>
        <p:nvPicPr>
          <p:cNvPr id="21" name="Picture 20">
            <a:extLst>
              <a:ext uri="{FF2B5EF4-FFF2-40B4-BE49-F238E27FC236}">
                <a16:creationId xmlns:a16="http://schemas.microsoft.com/office/drawing/2014/main" id="{FEAF86DA-CD1A-2A4D-B763-47921EC6AC17}"/>
              </a:ext>
            </a:extLst>
          </p:cNvPr>
          <p:cNvPicPr>
            <a:picLocks noChangeAspect="1"/>
          </p:cNvPicPr>
          <p:nvPr/>
        </p:nvPicPr>
        <p:blipFill>
          <a:blip r:embed="rId9"/>
          <a:stretch>
            <a:fillRect/>
          </a:stretch>
        </p:blipFill>
        <p:spPr>
          <a:xfrm>
            <a:off x="10062632" y="6101613"/>
            <a:ext cx="1782232" cy="426186"/>
          </a:xfrm>
          <a:prstGeom prst="rect">
            <a:avLst/>
          </a:prstGeom>
        </p:spPr>
      </p:pic>
      <p:sp>
        <p:nvSpPr>
          <p:cNvPr id="2" name="Title 1">
            <a:extLst>
              <a:ext uri="{FF2B5EF4-FFF2-40B4-BE49-F238E27FC236}">
                <a16:creationId xmlns:a16="http://schemas.microsoft.com/office/drawing/2014/main" id="{C7732EC7-82EA-626A-AB0F-2D8F16EBB201}"/>
              </a:ext>
            </a:extLst>
          </p:cNvPr>
          <p:cNvSpPr>
            <a:spLocks noGrp="1"/>
          </p:cNvSpPr>
          <p:nvPr>
            <p:ph type="title"/>
          </p:nvPr>
        </p:nvSpPr>
        <p:spPr>
          <a:xfrm>
            <a:off x="584200" y="365125"/>
            <a:ext cx="10020300" cy="855153"/>
          </a:xfrm>
        </p:spPr>
        <p:txBody>
          <a:bodyPr>
            <a:normAutofit/>
          </a:bodyPr>
          <a:lstStyle/>
          <a:p>
            <a:r>
              <a:rPr lang="en-GB" sz="4000"/>
              <a:t>Who Struggles</a:t>
            </a:r>
          </a:p>
        </p:txBody>
      </p:sp>
      <p:sp>
        <p:nvSpPr>
          <p:cNvPr id="28" name="Content Placeholder 2">
            <a:extLst>
              <a:ext uri="{FF2B5EF4-FFF2-40B4-BE49-F238E27FC236}">
                <a16:creationId xmlns:a16="http://schemas.microsoft.com/office/drawing/2014/main" id="{75C898F8-21D9-6F42-57CF-FC9C20996B44}"/>
              </a:ext>
            </a:extLst>
          </p:cNvPr>
          <p:cNvSpPr txBox="1">
            <a:spLocks/>
          </p:cNvSpPr>
          <p:nvPr/>
        </p:nvSpPr>
        <p:spPr bwMode="auto">
          <a:xfrm>
            <a:off x="297464" y="3545389"/>
            <a:ext cx="20874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Lack of Time</a:t>
            </a:r>
            <a:endPar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29" name="Content Placeholder 2">
            <a:extLst>
              <a:ext uri="{FF2B5EF4-FFF2-40B4-BE49-F238E27FC236}">
                <a16:creationId xmlns:a16="http://schemas.microsoft.com/office/drawing/2014/main" id="{9ABBAC28-334B-E467-BCDF-0582C67AAB80}"/>
              </a:ext>
            </a:extLst>
          </p:cNvPr>
          <p:cNvSpPr txBox="1">
            <a:spLocks/>
          </p:cNvSpPr>
          <p:nvPr/>
        </p:nvSpPr>
        <p:spPr bwMode="auto">
          <a:xfrm>
            <a:off x="1026446" y="5580931"/>
            <a:ext cx="208747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No Experience</a:t>
            </a:r>
            <a:endPar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30" name="Content Placeholder 2">
            <a:extLst>
              <a:ext uri="{FF2B5EF4-FFF2-40B4-BE49-F238E27FC236}">
                <a16:creationId xmlns:a16="http://schemas.microsoft.com/office/drawing/2014/main" id="{C93B2027-D198-9955-876E-45177A31AC9D}"/>
              </a:ext>
            </a:extLst>
          </p:cNvPr>
          <p:cNvSpPr txBox="1">
            <a:spLocks/>
          </p:cNvSpPr>
          <p:nvPr/>
        </p:nvSpPr>
        <p:spPr bwMode="auto">
          <a:xfrm>
            <a:off x="5631226" y="4095445"/>
            <a:ext cx="208747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Never used</a:t>
            </a:r>
            <a:r>
              <a:rPr kumimoji="0" lang="en-GB" sz="2400" b="0" i="0" u="none" strike="noStrike" kern="1200" cap="none" spc="0" normalizeH="0" noProof="0">
                <a:ln>
                  <a:noFill/>
                </a:ln>
                <a:solidFill>
                  <a:prstClr val="black"/>
                </a:solidFill>
                <a:effectLst/>
                <a:uLnTx/>
                <a:uFillTx/>
                <a:latin typeface="gatebase Medium" pitchFamily="2" charset="77"/>
                <a:ea typeface="Roboto" charset="0"/>
                <a:cs typeface="Roboto" charset="0"/>
              </a:rPr>
              <a:t> CI/CD</a:t>
            </a:r>
            <a:endPar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31" name="Content Placeholder 2">
            <a:extLst>
              <a:ext uri="{FF2B5EF4-FFF2-40B4-BE49-F238E27FC236}">
                <a16:creationId xmlns:a16="http://schemas.microsoft.com/office/drawing/2014/main" id="{2835440E-7441-035D-0DF5-9FCF7B8321B2}"/>
              </a:ext>
            </a:extLst>
          </p:cNvPr>
          <p:cNvSpPr txBox="1">
            <a:spLocks/>
          </p:cNvSpPr>
          <p:nvPr/>
        </p:nvSpPr>
        <p:spPr bwMode="auto">
          <a:xfrm>
            <a:off x="2790188" y="4419932"/>
            <a:ext cx="208747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lang="en-GB" sz="2400">
                <a:solidFill>
                  <a:prstClr val="black"/>
                </a:solidFill>
                <a:latin typeface="gatebase Medium" pitchFamily="2" charset="77"/>
                <a:ea typeface="Roboto" charset="0"/>
                <a:cs typeface="Roboto" charset="0"/>
              </a:rPr>
              <a:t>Too disruptive</a:t>
            </a:r>
            <a:endPar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32" name="Content Placeholder 2">
            <a:extLst>
              <a:ext uri="{FF2B5EF4-FFF2-40B4-BE49-F238E27FC236}">
                <a16:creationId xmlns:a16="http://schemas.microsoft.com/office/drawing/2014/main" id="{97259285-4533-A945-6897-42609BC2123D}"/>
              </a:ext>
            </a:extLst>
          </p:cNvPr>
          <p:cNvSpPr txBox="1">
            <a:spLocks/>
          </p:cNvSpPr>
          <p:nvPr/>
        </p:nvSpPr>
        <p:spPr bwMode="auto">
          <a:xfrm>
            <a:off x="8888393" y="3591528"/>
            <a:ext cx="20874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err="1">
                <a:ln>
                  <a:noFill/>
                </a:ln>
                <a:solidFill>
                  <a:prstClr val="black"/>
                </a:solidFill>
                <a:effectLst/>
                <a:uLnTx/>
                <a:uFillTx/>
                <a:latin typeface="gatebase Medium" pitchFamily="2" charset="77"/>
                <a:ea typeface="Roboto" charset="0"/>
                <a:cs typeface="Roboto" charset="0"/>
              </a:rPr>
              <a:t>OnBoarding</a:t>
            </a:r>
            <a:endPar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33" name="Content Placeholder 2">
            <a:extLst>
              <a:ext uri="{FF2B5EF4-FFF2-40B4-BE49-F238E27FC236}">
                <a16:creationId xmlns:a16="http://schemas.microsoft.com/office/drawing/2014/main" id="{A0A5CD2D-6D41-6E13-D848-7E19F804FF90}"/>
              </a:ext>
            </a:extLst>
          </p:cNvPr>
          <p:cNvSpPr txBox="1">
            <a:spLocks/>
          </p:cNvSpPr>
          <p:nvPr/>
        </p:nvSpPr>
        <p:spPr bwMode="auto">
          <a:xfrm>
            <a:off x="6095999" y="5580931"/>
            <a:ext cx="402673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Difficult to showcase improvements</a:t>
            </a:r>
            <a:endPar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12" name="Title 1">
            <a:extLst>
              <a:ext uri="{FF2B5EF4-FFF2-40B4-BE49-F238E27FC236}">
                <a16:creationId xmlns:a16="http://schemas.microsoft.com/office/drawing/2014/main" id="{BDA8916C-C93B-E206-3CF9-AA1CDDD78C7D}"/>
              </a:ext>
            </a:extLst>
          </p:cNvPr>
          <p:cNvSpPr txBox="1">
            <a:spLocks/>
          </p:cNvSpPr>
          <p:nvPr/>
        </p:nvSpPr>
        <p:spPr bwMode="auto">
          <a:xfrm>
            <a:off x="498282" y="4037861"/>
            <a:ext cx="10020300" cy="855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algn="l" rtl="0" eaLnBrk="1" fontAlgn="base" hangingPunct="1">
              <a:lnSpc>
                <a:spcPct val="90000"/>
              </a:lnSpc>
              <a:spcBef>
                <a:spcPct val="0"/>
              </a:spcBef>
              <a:spcAft>
                <a:spcPct val="0"/>
              </a:spcAft>
              <a:defRPr sz="2500" b="0" i="0" kern="1200">
                <a:solidFill>
                  <a:srgbClr val="191919"/>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sz="4000"/>
              <a:t>With AutoPilot, the only thing they need available is 30 minutes of free time!</a:t>
            </a:r>
          </a:p>
        </p:txBody>
      </p:sp>
    </p:spTree>
    <p:extLst>
      <p:ext uri="{BB962C8B-B14F-4D97-AF65-F5344CB8AC3E}">
        <p14:creationId xmlns:p14="http://schemas.microsoft.com/office/powerpoint/2010/main" val="50834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2"/>
                                        </p:tgtEl>
                                      </p:cBhvr>
                                    </p:animEffect>
                                    <p:set>
                                      <p:cBhvr>
                                        <p:cTn id="19" dur="1" fill="hold">
                                          <p:stCondLst>
                                            <p:cond delay="499"/>
                                          </p:stCondLst>
                                        </p:cTn>
                                        <p:tgtEl>
                                          <p:spTgt spid="3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AE5-D0DB-E84E-A3F3-6A516460E698}"/>
              </a:ext>
            </a:extLst>
          </p:cNvPr>
          <p:cNvSpPr>
            <a:spLocks noGrp="1"/>
          </p:cNvSpPr>
          <p:nvPr>
            <p:ph type="ctrTitle"/>
          </p:nvPr>
        </p:nvSpPr>
        <p:spPr>
          <a:xfrm>
            <a:off x="1181100" y="1771811"/>
            <a:ext cx="9753600" cy="2387600"/>
          </a:xfrm>
        </p:spPr>
        <p:txBody>
          <a:bodyPr/>
          <a:lstStyle/>
          <a:p>
            <a:r>
              <a:rPr lang="en-US"/>
              <a:t>Demo</a:t>
            </a:r>
          </a:p>
        </p:txBody>
      </p:sp>
    </p:spTree>
    <p:extLst>
      <p:ext uri="{BB962C8B-B14F-4D97-AF65-F5344CB8AC3E}">
        <p14:creationId xmlns:p14="http://schemas.microsoft.com/office/powerpoint/2010/main" val="1437485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AE5-D0DB-E84E-A3F3-6A516460E698}"/>
              </a:ext>
            </a:extLst>
          </p:cNvPr>
          <p:cNvSpPr>
            <a:spLocks noGrp="1"/>
          </p:cNvSpPr>
          <p:nvPr>
            <p:ph type="ctrTitle"/>
          </p:nvPr>
        </p:nvSpPr>
        <p:spPr>
          <a:xfrm>
            <a:off x="1181100" y="1771811"/>
            <a:ext cx="9753600" cy="2387600"/>
          </a:xfrm>
        </p:spPr>
        <p:txBody>
          <a:bodyPr/>
          <a:lstStyle/>
          <a:p>
            <a:r>
              <a:rPr lang="en-US"/>
              <a:t>Thank you</a:t>
            </a:r>
          </a:p>
        </p:txBody>
      </p:sp>
    </p:spTree>
    <p:extLst>
      <p:ext uri="{BB962C8B-B14F-4D97-AF65-F5344CB8AC3E}">
        <p14:creationId xmlns:p14="http://schemas.microsoft.com/office/powerpoint/2010/main" val="3069168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AD4A93F-669E-C658-A54B-3A6716C9562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51594" y="0"/>
            <a:ext cx="6858000" cy="6858000"/>
          </a:xfrm>
          <a:prstGeom prst="rect">
            <a:avLst/>
          </a:prstGeom>
        </p:spPr>
      </p:pic>
      <p:sp>
        <p:nvSpPr>
          <p:cNvPr id="5" name="Graphic 3">
            <a:extLst>
              <a:ext uri="{FF2B5EF4-FFF2-40B4-BE49-F238E27FC236}">
                <a16:creationId xmlns:a16="http://schemas.microsoft.com/office/drawing/2014/main" id="{AC20A083-C70E-48D4-AFE9-7F94D4114564}"/>
              </a:ext>
            </a:extLst>
          </p:cNvPr>
          <p:cNvSpPr>
            <a:spLocks noGrp="1" noSelect="1" noRot="1" noMove="1" noResize="1" noEditPoints="1" noAdjustHandles="1" noChangeArrowheads="1" noChangeShapeType="1" noTextEdit="1"/>
          </p:cNvSpPr>
          <p:nvPr>
            <p:custDataLst>
              <p:tags r:id="rId1"/>
            </p:custDataLst>
          </p:nvPr>
        </p:nvSpPr>
        <p:spPr>
          <a:xfrm>
            <a:off x="0" y="0"/>
            <a:ext cx="8484234" cy="6858000"/>
          </a:xfrm>
          <a:custGeom>
            <a:avLst/>
            <a:gdLst>
              <a:gd name="connsiteX0" fmla="*/ 8006081 w 8484234"/>
              <a:gd name="connsiteY0" fmla="*/ 0 h 6858000"/>
              <a:gd name="connsiteX1" fmla="*/ 0 w 8484234"/>
              <a:gd name="connsiteY1" fmla="*/ 0 h 6858000"/>
              <a:gd name="connsiteX2" fmla="*/ 0 w 8484234"/>
              <a:gd name="connsiteY2" fmla="*/ 6858000 h 6858000"/>
              <a:gd name="connsiteX3" fmla="*/ 8484235 w 8484234"/>
              <a:gd name="connsiteY3" fmla="*/ 6858000 h 6858000"/>
              <a:gd name="connsiteX4" fmla="*/ 5884545 w 8484234"/>
              <a:gd name="connsiteY4" fmla="*/ 2052320 h 6858000"/>
              <a:gd name="connsiteX5" fmla="*/ 8006081 w 84842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4234" h="6858000">
                <a:moveTo>
                  <a:pt x="8006081" y="0"/>
                </a:moveTo>
                <a:lnTo>
                  <a:pt x="0" y="0"/>
                </a:lnTo>
                <a:lnTo>
                  <a:pt x="0" y="6858000"/>
                </a:lnTo>
                <a:lnTo>
                  <a:pt x="8484235" y="6858000"/>
                </a:lnTo>
                <a:lnTo>
                  <a:pt x="5884545" y="2052320"/>
                </a:lnTo>
                <a:cubicBezTo>
                  <a:pt x="6195695" y="1414145"/>
                  <a:pt x="6970395" y="675005"/>
                  <a:pt x="8006081" y="0"/>
                </a:cubicBezTo>
                <a:close/>
              </a:path>
            </a:pathLst>
          </a:custGeom>
          <a:solidFill>
            <a:srgbClr val="FFFFFF"/>
          </a:solidFill>
          <a:ln w="6345" cap="flat">
            <a:noFill/>
            <a:prstDash val="solid"/>
            <a:miter/>
          </a:ln>
        </p:spPr>
        <p:txBody>
          <a:bodyPr rtlCol="0" anchor="ctr"/>
          <a:lstStyle/>
          <a:p>
            <a:endParaRPr lang="en-GB"/>
          </a:p>
        </p:txBody>
      </p:sp>
      <p:sp>
        <p:nvSpPr>
          <p:cNvPr id="4" name="TextBox 3">
            <a:extLst>
              <a:ext uri="{FF2B5EF4-FFF2-40B4-BE49-F238E27FC236}">
                <a16:creationId xmlns:a16="http://schemas.microsoft.com/office/drawing/2014/main" id="{D1A082F0-2B6B-454C-BDE3-8DC68FCB0408}"/>
              </a:ext>
            </a:extLst>
          </p:cNvPr>
          <p:cNvSpPr txBox="1"/>
          <p:nvPr/>
        </p:nvSpPr>
        <p:spPr>
          <a:xfrm>
            <a:off x="420217" y="2024848"/>
            <a:ext cx="6194152" cy="830997"/>
          </a:xfrm>
          <a:prstGeom prst="rect">
            <a:avLst/>
          </a:prstGeom>
          <a:noFill/>
        </p:spPr>
        <p:txBody>
          <a:bodyPr wrap="square" rtlCol="0">
            <a:spAutoFit/>
          </a:bodyPr>
          <a:lstStyle/>
          <a:p>
            <a:r>
              <a:rPr lang="en-US" sz="4800">
                <a:solidFill>
                  <a:srgbClr val="CC0000"/>
                </a:solidFill>
                <a:latin typeface="gatebase Medium" panose="00000500000000000000" pitchFamily="50" charset="0"/>
                <a:ea typeface="Roboto" charset="0"/>
                <a:cs typeface="Roboto" charset="0"/>
              </a:rPr>
              <a:t>Huxley Kendell</a:t>
            </a:r>
          </a:p>
        </p:txBody>
      </p:sp>
      <p:sp>
        <p:nvSpPr>
          <p:cNvPr id="8" name="TextBox 7">
            <a:extLst>
              <a:ext uri="{FF2B5EF4-FFF2-40B4-BE49-F238E27FC236}">
                <a16:creationId xmlns:a16="http://schemas.microsoft.com/office/drawing/2014/main" id="{76C818C3-D726-4B6C-A897-0116D4D0242E}"/>
              </a:ext>
            </a:extLst>
          </p:cNvPr>
          <p:cNvSpPr txBox="1"/>
          <p:nvPr/>
        </p:nvSpPr>
        <p:spPr>
          <a:xfrm>
            <a:off x="420217" y="2745415"/>
            <a:ext cx="4790220" cy="646331"/>
          </a:xfrm>
          <a:prstGeom prst="rect">
            <a:avLst/>
          </a:prstGeom>
          <a:noFill/>
        </p:spPr>
        <p:txBody>
          <a:bodyPr wrap="square" lIns="91440" tIns="45720" rIns="91440" bIns="45720" rtlCol="0" anchor="t">
            <a:spAutoFit/>
          </a:bodyPr>
          <a:lstStyle/>
          <a:p>
            <a:r>
              <a:rPr lang="en-GB" sz="3600">
                <a:latin typeface="Roboto Medium"/>
                <a:ea typeface="Roboto Medium"/>
                <a:cs typeface="Arial"/>
              </a:rPr>
              <a:t>Solutions Engineer</a:t>
            </a:r>
            <a:endParaRPr lang="en-GB" sz="3600" b="1">
              <a:latin typeface="Roboto Medium" panose="02000000000000000000" pitchFamily="2" charset="0"/>
              <a:ea typeface="Roboto Medium" panose="02000000000000000000" pitchFamily="2" charset="0"/>
              <a:cs typeface="Arial"/>
            </a:endParaRPr>
          </a:p>
        </p:txBody>
      </p:sp>
      <p:sp>
        <p:nvSpPr>
          <p:cNvPr id="10" name="Rectangle 9">
            <a:extLst>
              <a:ext uri="{FF2B5EF4-FFF2-40B4-BE49-F238E27FC236}">
                <a16:creationId xmlns:a16="http://schemas.microsoft.com/office/drawing/2014/main" id="{F9B3A46C-51D3-4EA5-8ADC-2323A0C07D8A}"/>
              </a:ext>
            </a:extLst>
          </p:cNvPr>
          <p:cNvSpPr/>
          <p:nvPr/>
        </p:nvSpPr>
        <p:spPr>
          <a:xfrm>
            <a:off x="957860" y="4365039"/>
            <a:ext cx="5138140" cy="369332"/>
          </a:xfrm>
          <a:prstGeom prst="rect">
            <a:avLst/>
          </a:prstGeom>
        </p:spPr>
        <p:txBody>
          <a:bodyPr wrap="square">
            <a:spAutoFit/>
          </a:bodyPr>
          <a:lstStyle/>
          <a:p>
            <a:pPr>
              <a:spcAft>
                <a:spcPts val="2700"/>
              </a:spcAft>
            </a:pPr>
            <a:r>
              <a:rPr lang="en-US" b="0">
                <a:latin typeface="Roboto" charset="0"/>
                <a:ea typeface="Roboto" charset="0"/>
                <a:cs typeface="Roboto" charset="0"/>
              </a:rPr>
              <a:t>https://www.linkedin.com/in/huxleykendell/</a:t>
            </a:r>
          </a:p>
        </p:txBody>
      </p:sp>
      <p:pic>
        <p:nvPicPr>
          <p:cNvPr id="15" name="Graphic 14">
            <a:extLst>
              <a:ext uri="{FF2B5EF4-FFF2-40B4-BE49-F238E27FC236}">
                <a16:creationId xmlns:a16="http://schemas.microsoft.com/office/drawing/2014/main" id="{8DF512A3-4ACC-48D3-B014-7E652C4C16F1}"/>
              </a:ext>
            </a:extLst>
          </p:cNvPr>
          <p:cNvPicPr>
            <a:picLocks noGrp="1" noSelect="1" noRot="1" noMove="1" noResize="1" noEditPoints="1" noAdjustHandles="1" noChangeArrowheads="1" noChangeShapeType="1"/>
          </p:cNvPicPr>
          <p:nvPr>
            <p:custDataLst>
              <p:tags r:id="rId2"/>
            </p:custDataLst>
          </p:nvPr>
        </p:nvPicPr>
        <p:blipFill rotWithShape="1">
          <a:blip r:embed="rId7">
            <a:extLst>
              <a:ext uri="{96DAC541-7B7A-43D3-8B79-37D633B846F1}">
                <asvg:svgBlip xmlns:asvg="http://schemas.microsoft.com/office/drawing/2016/SVG/main" r:embed="rId8"/>
              </a:ext>
            </a:extLst>
          </a:blip>
          <a:srcRect l="4271" t="36259" r="28503" b="47229"/>
          <a:stretch/>
        </p:blipFill>
        <p:spPr>
          <a:xfrm>
            <a:off x="0" y="4887060"/>
            <a:ext cx="8497019" cy="1990360"/>
          </a:xfrm>
          <a:prstGeom prst="rect">
            <a:avLst/>
          </a:prstGeom>
        </p:spPr>
      </p:pic>
      <p:sp>
        <p:nvSpPr>
          <p:cNvPr id="13" name="TextBox 12">
            <a:extLst>
              <a:ext uri="{FF2B5EF4-FFF2-40B4-BE49-F238E27FC236}">
                <a16:creationId xmlns:a16="http://schemas.microsoft.com/office/drawing/2014/main" id="{A3D49BCE-720B-419F-8597-9D5156797D0F}"/>
              </a:ext>
            </a:extLst>
          </p:cNvPr>
          <p:cNvSpPr txBox="1"/>
          <p:nvPr/>
        </p:nvSpPr>
        <p:spPr>
          <a:xfrm>
            <a:off x="2342792" y="478935"/>
            <a:ext cx="8497019" cy="477054"/>
          </a:xfrm>
          <a:prstGeom prst="rect">
            <a:avLst/>
          </a:prstGeom>
          <a:noFill/>
        </p:spPr>
        <p:txBody>
          <a:bodyPr wrap="square" rtlCol="0">
            <a:spAutoFit/>
          </a:bodyPr>
          <a:lstStyle/>
          <a:p>
            <a:r>
              <a:rPr lang="en-GB" sz="2500" b="0">
                <a:latin typeface="gatebase Medium" panose="00000500000000000000" pitchFamily="50" charset="0"/>
                <a:ea typeface="Roboto Medium" pitchFamily="2" charset="0"/>
              </a:rPr>
              <a:t>About me</a:t>
            </a:r>
          </a:p>
        </p:txBody>
      </p:sp>
      <p:pic>
        <p:nvPicPr>
          <p:cNvPr id="14" name="Graphic 13">
            <a:extLst>
              <a:ext uri="{FF2B5EF4-FFF2-40B4-BE49-F238E27FC236}">
                <a16:creationId xmlns:a16="http://schemas.microsoft.com/office/drawing/2014/main" id="{3244B530-0939-4BD9-8AF7-EDB51FCA71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140" y="548397"/>
            <a:ext cx="1693732" cy="361584"/>
          </a:xfrm>
          <a:prstGeom prst="rect">
            <a:avLst/>
          </a:prstGeom>
        </p:spPr>
      </p:pic>
      <p:sp>
        <p:nvSpPr>
          <p:cNvPr id="2" name="Rectangle 1">
            <a:extLst>
              <a:ext uri="{FF2B5EF4-FFF2-40B4-BE49-F238E27FC236}">
                <a16:creationId xmlns:a16="http://schemas.microsoft.com/office/drawing/2014/main" id="{78FDD5D7-332A-4AB9-A758-4973F4BD69A4}"/>
              </a:ext>
            </a:extLst>
          </p:cNvPr>
          <p:cNvSpPr>
            <a:spLocks noGrp="1" noSelect="1" noRot="1" noMove="1" noResize="1" noEditPoints="1" noAdjustHandles="1" noChangeArrowheads="1" noChangeShapeType="1" noTextEdit="1"/>
          </p:cNvSpPr>
          <p:nvPr>
            <p:custDataLst>
              <p:tags r:id="rId3"/>
            </p:custDataLst>
          </p:nvPr>
        </p:nvSpPr>
        <p:spPr>
          <a:xfrm>
            <a:off x="0" y="5172891"/>
            <a:ext cx="8382593" cy="1685109"/>
          </a:xfrm>
          <a:custGeom>
            <a:avLst/>
            <a:gdLst>
              <a:gd name="connsiteX0" fmla="*/ 0 w 8382593"/>
              <a:gd name="connsiteY0" fmla="*/ 0 h 1685109"/>
              <a:gd name="connsiteX1" fmla="*/ 8382593 w 8382593"/>
              <a:gd name="connsiteY1" fmla="*/ 0 h 1685109"/>
              <a:gd name="connsiteX2" fmla="*/ 8382593 w 8382593"/>
              <a:gd name="connsiteY2" fmla="*/ 1685109 h 1685109"/>
              <a:gd name="connsiteX3" fmla="*/ 0 w 8382593"/>
              <a:gd name="connsiteY3" fmla="*/ 1685109 h 1685109"/>
              <a:gd name="connsiteX4" fmla="*/ 0 w 8382593"/>
              <a:gd name="connsiteY4" fmla="*/ 0 h 1685109"/>
              <a:gd name="connsiteX0" fmla="*/ 0 w 8382593"/>
              <a:gd name="connsiteY0" fmla="*/ 0 h 1685109"/>
              <a:gd name="connsiteX1" fmla="*/ 7478867 w 8382593"/>
              <a:gd name="connsiteY1" fmla="*/ 35580 h 1685109"/>
              <a:gd name="connsiteX2" fmla="*/ 8382593 w 8382593"/>
              <a:gd name="connsiteY2" fmla="*/ 1685109 h 1685109"/>
              <a:gd name="connsiteX3" fmla="*/ 0 w 8382593"/>
              <a:gd name="connsiteY3" fmla="*/ 1685109 h 1685109"/>
              <a:gd name="connsiteX4" fmla="*/ 0 w 8382593"/>
              <a:gd name="connsiteY4" fmla="*/ 0 h 168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593" h="1685109">
                <a:moveTo>
                  <a:pt x="0" y="0"/>
                </a:moveTo>
                <a:lnTo>
                  <a:pt x="7478867" y="35580"/>
                </a:lnTo>
                <a:lnTo>
                  <a:pt x="8382593" y="1685109"/>
                </a:lnTo>
                <a:lnTo>
                  <a:pt x="0" y="168510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a:extLst>
              <a:ext uri="{FF2B5EF4-FFF2-40B4-BE49-F238E27FC236}">
                <a16:creationId xmlns:a16="http://schemas.microsoft.com/office/drawing/2014/main" id="{1B62B84B-CCF1-47F2-BD99-C06E63536775}"/>
              </a:ext>
            </a:extLst>
          </p:cNvPr>
          <p:cNvPicPr>
            <a:picLocks noGrp="1" noSelect="1" noRot="1" noMove="1" noResize="1" noEditPoints="1" noAdjustHandles="1" noChangeArrowheads="1" noChangeShapeType="1"/>
          </p:cNvPicPr>
          <p:nvPr>
            <p:custDataLst>
              <p:tags r:id="rId4"/>
            </p:custDataLst>
          </p:nvPr>
        </p:nvPicPr>
        <p:blipFill rotWithShape="1">
          <a:blip r:embed="rId11">
            <a:extLst>
              <a:ext uri="{96DAC541-7B7A-43D3-8B79-37D633B846F1}">
                <asvg:svgBlip xmlns:asvg="http://schemas.microsoft.com/office/drawing/2016/SVG/main" r:embed="rId12"/>
              </a:ext>
            </a:extLst>
          </a:blip>
          <a:srcRect l="2845" t="80129" r="30614" b="2871"/>
          <a:stretch/>
        </p:blipFill>
        <p:spPr>
          <a:xfrm>
            <a:off x="0" y="5767056"/>
            <a:ext cx="8112673" cy="1090944"/>
          </a:xfrm>
          <a:prstGeom prst="rect">
            <a:avLst/>
          </a:prstGeom>
        </p:spPr>
      </p:pic>
      <p:pic>
        <p:nvPicPr>
          <p:cNvPr id="3" name="Picture 2">
            <a:extLst>
              <a:ext uri="{FF2B5EF4-FFF2-40B4-BE49-F238E27FC236}">
                <a16:creationId xmlns:a16="http://schemas.microsoft.com/office/drawing/2014/main" id="{8B11FCEF-862E-DD97-C9A1-8778BCD8195D}"/>
              </a:ext>
            </a:extLst>
          </p:cNvPr>
          <p:cNvPicPr>
            <a:picLocks noChangeAspect="1"/>
          </p:cNvPicPr>
          <p:nvPr/>
        </p:nvPicPr>
        <p:blipFill>
          <a:blip r:embed="rId13"/>
          <a:stretch>
            <a:fillRect/>
          </a:stretch>
        </p:blipFill>
        <p:spPr>
          <a:xfrm>
            <a:off x="572140" y="4374782"/>
            <a:ext cx="349846" cy="349846"/>
          </a:xfrm>
          <a:prstGeom prst="rect">
            <a:avLst/>
          </a:prstGeom>
        </p:spPr>
      </p:pic>
      <p:sp>
        <p:nvSpPr>
          <p:cNvPr id="6" name="TextBox 5">
            <a:extLst>
              <a:ext uri="{FF2B5EF4-FFF2-40B4-BE49-F238E27FC236}">
                <a16:creationId xmlns:a16="http://schemas.microsoft.com/office/drawing/2014/main" id="{373317AF-A6E4-5468-503B-DB06FFE0509B}"/>
              </a:ext>
            </a:extLst>
          </p:cNvPr>
          <p:cNvSpPr txBox="1"/>
          <p:nvPr/>
        </p:nvSpPr>
        <p:spPr>
          <a:xfrm>
            <a:off x="424093" y="3410387"/>
            <a:ext cx="995785" cy="400110"/>
          </a:xfrm>
          <a:prstGeom prst="rect">
            <a:avLst/>
          </a:prstGeom>
          <a:noFill/>
        </p:spPr>
        <p:txBody>
          <a:bodyPr wrap="none" rtlCol="0">
            <a:spAutoFit/>
          </a:bodyPr>
          <a:lstStyle/>
          <a:p>
            <a:r>
              <a:rPr lang="en-GB" sz="2000" b="0">
                <a:latin typeface="Roboto" charset="0"/>
                <a:cs typeface="Arial"/>
              </a:rPr>
              <a:t>he/him</a:t>
            </a:r>
          </a:p>
        </p:txBody>
      </p:sp>
    </p:spTree>
    <p:extLst>
      <p:ext uri="{BB962C8B-B14F-4D97-AF65-F5344CB8AC3E}">
        <p14:creationId xmlns:p14="http://schemas.microsoft.com/office/powerpoint/2010/main" val="2590338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FACB0766-5E31-EA4B-8540-4A588D9200D9}"/>
              </a:ext>
            </a:extLst>
          </p:cNvPr>
          <p:cNvSpPr txBox="1"/>
          <p:nvPr/>
        </p:nvSpPr>
        <p:spPr>
          <a:xfrm>
            <a:off x="483442" y="1325591"/>
            <a:ext cx="7614138" cy="941796"/>
          </a:xfrm>
          <a:prstGeom prst="rect">
            <a:avLst/>
          </a:prstGeom>
          <a:noFill/>
        </p:spPr>
        <p:txBody>
          <a:bodyPr wrap="square" lIns="91440" tIns="45720" rIns="91440" bIns="45720" rtlCol="0" anchor="t">
            <a:spAutoFit/>
          </a:bodyPr>
          <a:lstStyle/>
          <a:p>
            <a:pPr>
              <a:lnSpc>
                <a:spcPct val="120000"/>
              </a:lnSpc>
              <a:defRPr/>
            </a:pPr>
            <a:r>
              <a:rPr kumimoji="0" lang="en-GB" sz="2400" b="0" i="0" u="none" strike="noStrike" kern="1200" cap="none" spc="0" normalizeH="0" baseline="0" noProof="0" dirty="0">
                <a:ln>
                  <a:noFill/>
                </a:ln>
                <a:solidFill>
                  <a:srgbClr val="CC0000"/>
                </a:solidFill>
                <a:effectLst/>
                <a:uLnTx/>
                <a:uFillTx/>
                <a:latin typeface="gatebase Medium"/>
                <a:cs typeface="Arial"/>
              </a:rPr>
              <a:t>Redgate is the leading provider of software solutions for </a:t>
            </a:r>
            <a:r>
              <a:rPr lang="en-GB" sz="2400" b="0" dirty="0">
                <a:solidFill>
                  <a:srgbClr val="CC0000"/>
                </a:solidFill>
                <a:latin typeface="gatebase Medium"/>
                <a:cs typeface="Arial"/>
              </a:rPr>
              <a:t>end-to-end Database</a:t>
            </a:r>
            <a:r>
              <a:rPr kumimoji="0" lang="en-GB" sz="2400" b="0" i="0" u="none" strike="noStrike" kern="1200" cap="none" spc="0" normalizeH="0" baseline="0" noProof="0" dirty="0">
                <a:ln>
                  <a:noFill/>
                </a:ln>
                <a:solidFill>
                  <a:srgbClr val="CC0000"/>
                </a:solidFill>
                <a:effectLst/>
                <a:uLnTx/>
                <a:uFillTx/>
                <a:latin typeface="gatebase Medium"/>
                <a:cs typeface="Arial"/>
              </a:rPr>
              <a:t> DevOps.</a:t>
            </a:r>
          </a:p>
        </p:txBody>
      </p:sp>
      <p:pic>
        <p:nvPicPr>
          <p:cNvPr id="58" name="Picture 57">
            <a:extLst>
              <a:ext uri="{FF2B5EF4-FFF2-40B4-BE49-F238E27FC236}">
                <a16:creationId xmlns:a16="http://schemas.microsoft.com/office/drawing/2014/main" id="{D13B0A2F-7AFE-F042-9528-1A792CAE5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878051" y="5025018"/>
            <a:ext cx="583813" cy="58381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4">
            <a:extLst>
              <a:ext uri="{FF2B5EF4-FFF2-40B4-BE49-F238E27FC236}">
                <a16:creationId xmlns:a16="http://schemas.microsoft.com/office/drawing/2014/main" id="{03E1FA53-8ED1-094C-810F-5A9FFC771B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2181680" y="5033836"/>
            <a:ext cx="888970" cy="42670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Image result for fitness first logo">
            <a:extLst>
              <a:ext uri="{FF2B5EF4-FFF2-40B4-BE49-F238E27FC236}">
                <a16:creationId xmlns:a16="http://schemas.microsoft.com/office/drawing/2014/main" id="{5E262957-7D71-E145-AF74-446D18BEB6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5624" y="5982226"/>
            <a:ext cx="1383405" cy="36098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2">
            <a:extLst>
              <a:ext uri="{FF2B5EF4-FFF2-40B4-BE49-F238E27FC236}">
                <a16:creationId xmlns:a16="http://schemas.microsoft.com/office/drawing/2014/main" id="{2E85C13F-60A8-B643-AC8F-36113243E3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2091609" y="4197415"/>
            <a:ext cx="979041" cy="5835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2980A678-6606-114D-B724-44A308F54FD3}"/>
              </a:ext>
            </a:extLst>
          </p:cNvPr>
          <p:cNvPicPr>
            <a:picLocks noChangeAspect="1"/>
          </p:cNvPicPr>
          <p:nvPr/>
        </p:nvPicPr>
        <p:blipFill>
          <a:blip r:embed="rId7"/>
          <a:stretch>
            <a:fillRect/>
          </a:stretch>
        </p:blipFill>
        <p:spPr>
          <a:xfrm>
            <a:off x="483457" y="4354377"/>
            <a:ext cx="1120748" cy="301467"/>
          </a:xfrm>
          <a:prstGeom prst="rect">
            <a:avLst/>
          </a:prstGeom>
        </p:spPr>
      </p:pic>
      <p:pic>
        <p:nvPicPr>
          <p:cNvPr id="77" name="Picture 76">
            <a:extLst>
              <a:ext uri="{FF2B5EF4-FFF2-40B4-BE49-F238E27FC236}">
                <a16:creationId xmlns:a16="http://schemas.microsoft.com/office/drawing/2014/main" id="{798D2FD4-C7C2-AE4A-A8BA-1910AD5D846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9223" b="-9548"/>
          <a:stretch/>
        </p:blipFill>
        <p:spPr>
          <a:xfrm>
            <a:off x="727124" y="5130412"/>
            <a:ext cx="652754" cy="293261"/>
          </a:xfrm>
          <a:prstGeom prst="rect">
            <a:avLst/>
          </a:prstGeom>
        </p:spPr>
      </p:pic>
      <p:sp>
        <p:nvSpPr>
          <p:cNvPr id="3" name="Title 2">
            <a:extLst>
              <a:ext uri="{FF2B5EF4-FFF2-40B4-BE49-F238E27FC236}">
                <a16:creationId xmlns:a16="http://schemas.microsoft.com/office/drawing/2014/main" id="{5540E4D9-C8E5-0542-AFC5-4DF25DDB9D6A}"/>
              </a:ext>
            </a:extLst>
          </p:cNvPr>
          <p:cNvSpPr>
            <a:spLocks noGrp="1"/>
          </p:cNvSpPr>
          <p:nvPr>
            <p:ph type="title"/>
          </p:nvPr>
        </p:nvSpPr>
        <p:spPr/>
        <p:txBody>
          <a:bodyPr>
            <a:normAutofit/>
          </a:bodyPr>
          <a:lstStyle/>
          <a:p>
            <a:r>
              <a:rPr lang="en-US"/>
              <a:t>The industry standard</a:t>
            </a:r>
            <a:endParaRPr lang="en-US">
              <a:highlight>
                <a:srgbClr val="FFFF00"/>
              </a:highlight>
            </a:endParaRPr>
          </a:p>
        </p:txBody>
      </p:sp>
      <p:sp>
        <p:nvSpPr>
          <p:cNvPr id="28" name="TextBox 27">
            <a:extLst>
              <a:ext uri="{FF2B5EF4-FFF2-40B4-BE49-F238E27FC236}">
                <a16:creationId xmlns:a16="http://schemas.microsoft.com/office/drawing/2014/main" id="{23A1D1D7-85A2-AD49-A0D7-E5892BF9A285}"/>
              </a:ext>
            </a:extLst>
          </p:cNvPr>
          <p:cNvSpPr txBox="1"/>
          <p:nvPr/>
        </p:nvSpPr>
        <p:spPr>
          <a:xfrm>
            <a:off x="483442" y="2389113"/>
            <a:ext cx="8243343" cy="707886"/>
          </a:xfrm>
          <a:prstGeom prst="rect">
            <a:avLst/>
          </a:prstGeom>
          <a:noFill/>
        </p:spPr>
        <p:txBody>
          <a:bodyPr wrap="square" lIns="91440" tIns="45720" rIns="91440" bIns="45720" rtlCol="0" anchor="t">
            <a:spAutoFit/>
          </a:bodyPr>
          <a:lstStyle/>
          <a:p>
            <a:pPr>
              <a:defRPr/>
            </a:pPr>
            <a:r>
              <a:rPr lang="en-US" sz="2000" b="0" dirty="0">
                <a:solidFill>
                  <a:srgbClr val="000000"/>
                </a:solidFill>
                <a:latin typeface="Arial"/>
                <a:ea typeface="Roboto"/>
                <a:cs typeface="Arial"/>
              </a:rPr>
              <a:t>More than 200,000 </a:t>
            </a:r>
            <a:r>
              <a:rPr kumimoji="0" lang="en-US" sz="2000" b="0" i="0" u="none" strike="noStrike" kern="1200" cap="none" spc="0" normalizeH="0" baseline="0" noProof="0" dirty="0">
                <a:ln>
                  <a:noFill/>
                </a:ln>
                <a:solidFill>
                  <a:srgbClr val="000000"/>
                </a:solidFill>
                <a:effectLst/>
                <a:uLnTx/>
                <a:uFillTx/>
                <a:latin typeface="Arial"/>
                <a:ea typeface="Roboto"/>
                <a:cs typeface="Arial"/>
              </a:rPr>
              <a:t>people </a:t>
            </a:r>
            <a:r>
              <a:rPr lang="en-US" sz="2000" b="0" dirty="0">
                <a:solidFill>
                  <a:srgbClr val="000000"/>
                </a:solidFill>
                <a:latin typeface="Arial"/>
                <a:ea typeface="Roboto"/>
                <a:cs typeface="Arial"/>
              </a:rPr>
              <a:t>globally</a:t>
            </a:r>
            <a:r>
              <a:rPr kumimoji="0" lang="en-US" sz="2000" b="0" i="0" u="none" strike="noStrike" kern="1200" cap="none" spc="0" normalizeH="0" baseline="0" noProof="0" dirty="0">
                <a:ln>
                  <a:noFill/>
                </a:ln>
                <a:solidFill>
                  <a:srgbClr val="000000"/>
                </a:solidFill>
                <a:effectLst/>
                <a:uLnTx/>
                <a:uFillTx/>
                <a:latin typeface="Arial"/>
                <a:ea typeface="Roboto"/>
                <a:cs typeface="Arial"/>
              </a:rPr>
              <a:t>, </a:t>
            </a:r>
            <a:r>
              <a:rPr lang="en-US" sz="2000" b="0" dirty="0">
                <a:solidFill>
                  <a:srgbClr val="000000"/>
                </a:solidFill>
                <a:latin typeface="Arial"/>
                <a:ea typeface="Roboto"/>
                <a:cs typeface="Arial"/>
              </a:rPr>
              <a:t>including 92</a:t>
            </a:r>
            <a:r>
              <a:rPr kumimoji="0" lang="en-US" sz="2000" b="0" i="0" u="none" strike="noStrike" kern="1200" cap="none" spc="0" normalizeH="0" baseline="0" noProof="0" dirty="0">
                <a:ln>
                  <a:noFill/>
                </a:ln>
                <a:solidFill>
                  <a:srgbClr val="000000"/>
                </a:solidFill>
                <a:effectLst/>
                <a:uLnTx/>
                <a:uFillTx/>
                <a:latin typeface="Arial"/>
                <a:ea typeface="Roboto"/>
                <a:cs typeface="Arial"/>
              </a:rPr>
              <a:t>% of the Fortune 100</a:t>
            </a:r>
            <a:r>
              <a:rPr lang="en-US" sz="2000" b="0" dirty="0">
                <a:solidFill>
                  <a:srgbClr val="000000"/>
                </a:solidFill>
                <a:latin typeface="Arial"/>
                <a:ea typeface="Roboto"/>
                <a:cs typeface="Arial"/>
              </a:rPr>
              <a:t>, trust Redgate to deliver ingeniously simple software</a:t>
            </a:r>
            <a:r>
              <a:rPr kumimoji="0" lang="en-US" sz="2000" b="0" i="0" u="none" strike="noStrike" kern="1200" cap="none" spc="0" normalizeH="0" baseline="0" noProof="0" dirty="0">
                <a:ln>
                  <a:noFill/>
                </a:ln>
                <a:solidFill>
                  <a:srgbClr val="000000"/>
                </a:solidFill>
                <a:effectLst/>
                <a:uLnTx/>
                <a:uFillTx/>
                <a:latin typeface="Arial"/>
                <a:ea typeface="Roboto"/>
                <a:cs typeface="Arial"/>
              </a:rPr>
              <a:t>.</a:t>
            </a:r>
            <a:r>
              <a:rPr lang="en-GB" sz="2000" b="0" dirty="0">
                <a:solidFill>
                  <a:srgbClr val="000000"/>
                </a:solidFill>
                <a:latin typeface="Arial"/>
                <a:ea typeface="Roboto"/>
                <a:cs typeface="Arial"/>
              </a:rPr>
              <a:t> </a:t>
            </a:r>
            <a:endParaRPr lang="en-US" sz="2000"/>
          </a:p>
        </p:txBody>
      </p:sp>
      <p:pic>
        <p:nvPicPr>
          <p:cNvPr id="6" name="Picture 5">
            <a:extLst>
              <a:ext uri="{FF2B5EF4-FFF2-40B4-BE49-F238E27FC236}">
                <a16:creationId xmlns:a16="http://schemas.microsoft.com/office/drawing/2014/main" id="{6C0B02BD-BD0A-9A49-B5D8-7A74431757F6}"/>
              </a:ext>
            </a:extLst>
          </p:cNvPr>
          <p:cNvPicPr>
            <a:picLocks noChangeAspect="1"/>
          </p:cNvPicPr>
          <p:nvPr/>
        </p:nvPicPr>
        <p:blipFill>
          <a:blip r:embed="rId9"/>
          <a:stretch>
            <a:fillRect/>
          </a:stretch>
        </p:blipFill>
        <p:spPr>
          <a:xfrm>
            <a:off x="561231" y="5907270"/>
            <a:ext cx="965200" cy="368300"/>
          </a:xfrm>
          <a:prstGeom prst="rect">
            <a:avLst/>
          </a:prstGeom>
        </p:spPr>
      </p:pic>
      <p:sp>
        <p:nvSpPr>
          <p:cNvPr id="31" name="Freeform 3">
            <a:extLst>
              <a:ext uri="{FF2B5EF4-FFF2-40B4-BE49-F238E27FC236}">
                <a16:creationId xmlns:a16="http://schemas.microsoft.com/office/drawing/2014/main" id="{5ACEACD9-E15E-E640-AD4A-A9C6DE65549E}"/>
              </a:ext>
            </a:extLst>
          </p:cNvPr>
          <p:cNvSpPr>
            <a:spLocks noChangeArrowheads="1"/>
          </p:cNvSpPr>
          <p:nvPr/>
        </p:nvSpPr>
        <p:spPr bwMode="auto">
          <a:xfrm>
            <a:off x="9025530" y="1152410"/>
            <a:ext cx="1850178" cy="2466907"/>
          </a:xfrm>
          <a:custGeom>
            <a:avLst/>
            <a:gdLst>
              <a:gd name="T0" fmla="*/ 2877 w 3785"/>
              <a:gd name="T1" fmla="*/ 2290 h 5044"/>
              <a:gd name="T2" fmla="*/ 1461 w 3785"/>
              <a:gd name="T3" fmla="*/ 2256 h 5044"/>
              <a:gd name="T4" fmla="*/ 1954 w 3785"/>
              <a:gd name="T5" fmla="*/ 2775 h 5044"/>
              <a:gd name="T6" fmla="*/ 2877 w 3785"/>
              <a:gd name="T7" fmla="*/ 2752 h 5044"/>
              <a:gd name="T8" fmla="*/ 2877 w 3785"/>
              <a:gd name="T9" fmla="*/ 2290 h 5044"/>
              <a:gd name="T10" fmla="*/ 2662 w 3785"/>
              <a:gd name="T11" fmla="*/ 3524 h 5044"/>
              <a:gd name="T12" fmla="*/ 2877 w 3785"/>
              <a:gd name="T13" fmla="*/ 3501 h 5044"/>
              <a:gd name="T14" fmla="*/ 2877 w 3785"/>
              <a:gd name="T15" fmla="*/ 3058 h 5044"/>
              <a:gd name="T16" fmla="*/ 2256 w 3785"/>
              <a:gd name="T17" fmla="*/ 3095 h 5044"/>
              <a:gd name="T18" fmla="*/ 2662 w 3785"/>
              <a:gd name="T19" fmla="*/ 3524 h 5044"/>
              <a:gd name="T20" fmla="*/ 0 w 3785"/>
              <a:gd name="T21" fmla="*/ 3803 h 5044"/>
              <a:gd name="T22" fmla="*/ 2292 w 3785"/>
              <a:gd name="T23" fmla="*/ 3562 h 5044"/>
              <a:gd name="T24" fmla="*/ 1854 w 3785"/>
              <a:gd name="T25" fmla="*/ 3118 h 5044"/>
              <a:gd name="T26" fmla="*/ 0 w 3785"/>
              <a:gd name="T27" fmla="*/ 3224 h 5044"/>
              <a:gd name="T28" fmla="*/ 0 w 3785"/>
              <a:gd name="T29" fmla="*/ 3803 h 5044"/>
              <a:gd name="T30" fmla="*/ 991 w 3785"/>
              <a:gd name="T31" fmla="*/ 2244 h 5044"/>
              <a:gd name="T32" fmla="*/ 0 w 3785"/>
              <a:gd name="T33" fmla="*/ 2219 h 5044"/>
              <a:gd name="T34" fmla="*/ 0 w 3785"/>
              <a:gd name="T35" fmla="*/ 2825 h 5044"/>
              <a:gd name="T36" fmla="*/ 1526 w 3785"/>
              <a:gd name="T37" fmla="*/ 2787 h 5044"/>
              <a:gd name="T38" fmla="*/ 991 w 3785"/>
              <a:gd name="T39" fmla="*/ 2244 h 5044"/>
              <a:gd name="T40" fmla="*/ 1111 w 3785"/>
              <a:gd name="T41" fmla="*/ 1884 h 5044"/>
              <a:gd name="T42" fmla="*/ 2877 w 3785"/>
              <a:gd name="T43" fmla="*/ 1986 h 5044"/>
              <a:gd name="T44" fmla="*/ 2877 w 3785"/>
              <a:gd name="T45" fmla="*/ 1542 h 5044"/>
              <a:gd name="T46" fmla="*/ 556 w 3785"/>
              <a:gd name="T47" fmla="*/ 1299 h 5044"/>
              <a:gd name="T48" fmla="*/ 1111 w 3785"/>
              <a:gd name="T49" fmla="*/ 1884 h 5044"/>
              <a:gd name="T50" fmla="*/ 0 w 3785"/>
              <a:gd name="T51" fmla="*/ 1239 h 5044"/>
              <a:gd name="T52" fmla="*/ 0 w 3785"/>
              <a:gd name="T53" fmla="*/ 1821 h 5044"/>
              <a:gd name="T54" fmla="*/ 606 w 3785"/>
              <a:gd name="T55" fmla="*/ 1855 h 5044"/>
              <a:gd name="T56" fmla="*/ 0 w 3785"/>
              <a:gd name="T57" fmla="*/ 1239 h 5044"/>
              <a:gd name="T58" fmla="*/ 3001 w 3785"/>
              <a:gd name="T59" fmla="*/ 3828 h 5044"/>
              <a:gd name="T60" fmla="*/ 3001 w 3785"/>
              <a:gd name="T61" fmla="*/ 3828 h 5044"/>
              <a:gd name="T62" fmla="*/ 3122 w 3785"/>
              <a:gd name="T63" fmla="*/ 3643 h 5044"/>
              <a:gd name="T64" fmla="*/ 3122 w 3785"/>
              <a:gd name="T65" fmla="*/ 1399 h 5044"/>
              <a:gd name="T66" fmla="*/ 3001 w 3785"/>
              <a:gd name="T67" fmla="*/ 1214 h 5044"/>
              <a:gd name="T68" fmla="*/ 0 w 3785"/>
              <a:gd name="T69" fmla="*/ 789 h 5044"/>
              <a:gd name="T70" fmla="*/ 0 w 3785"/>
              <a:gd name="T71" fmla="*/ 412 h 5044"/>
              <a:gd name="T72" fmla="*/ 1892 w 3785"/>
              <a:gd name="T73" fmla="*/ 0 h 5044"/>
              <a:gd name="T74" fmla="*/ 3784 w 3785"/>
              <a:gd name="T75" fmla="*/ 412 h 5044"/>
              <a:gd name="T76" fmla="*/ 3784 w 3785"/>
              <a:gd name="T77" fmla="*/ 4631 h 5044"/>
              <a:gd name="T78" fmla="*/ 1892 w 3785"/>
              <a:gd name="T79" fmla="*/ 5043 h 5044"/>
              <a:gd name="T80" fmla="*/ 0 w 3785"/>
              <a:gd name="T81" fmla="*/ 4631 h 5044"/>
              <a:gd name="T82" fmla="*/ 0 w 3785"/>
              <a:gd name="T83" fmla="*/ 4253 h 5044"/>
              <a:gd name="T84" fmla="*/ 3001 w 3785"/>
              <a:gd name="T85" fmla="*/ 3828 h 5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5" h="5044">
                <a:moveTo>
                  <a:pt x="2877" y="2290"/>
                </a:moveTo>
                <a:lnTo>
                  <a:pt x="1461" y="2256"/>
                </a:lnTo>
                <a:lnTo>
                  <a:pt x="1954" y="2775"/>
                </a:lnTo>
                <a:lnTo>
                  <a:pt x="2877" y="2752"/>
                </a:lnTo>
                <a:lnTo>
                  <a:pt x="2877" y="2290"/>
                </a:lnTo>
                <a:close/>
                <a:moveTo>
                  <a:pt x="2662" y="3524"/>
                </a:moveTo>
                <a:lnTo>
                  <a:pt x="2877" y="3501"/>
                </a:lnTo>
                <a:lnTo>
                  <a:pt x="2877" y="3058"/>
                </a:lnTo>
                <a:lnTo>
                  <a:pt x="2256" y="3095"/>
                </a:lnTo>
                <a:lnTo>
                  <a:pt x="2662" y="3524"/>
                </a:lnTo>
                <a:close/>
                <a:moveTo>
                  <a:pt x="0" y="3803"/>
                </a:moveTo>
                <a:lnTo>
                  <a:pt x="2292" y="3562"/>
                </a:lnTo>
                <a:lnTo>
                  <a:pt x="1854" y="3118"/>
                </a:lnTo>
                <a:lnTo>
                  <a:pt x="0" y="3224"/>
                </a:lnTo>
                <a:lnTo>
                  <a:pt x="0" y="3803"/>
                </a:lnTo>
                <a:close/>
                <a:moveTo>
                  <a:pt x="991" y="2244"/>
                </a:moveTo>
                <a:lnTo>
                  <a:pt x="0" y="2219"/>
                </a:lnTo>
                <a:lnTo>
                  <a:pt x="0" y="2825"/>
                </a:lnTo>
                <a:lnTo>
                  <a:pt x="1526" y="2787"/>
                </a:lnTo>
                <a:lnTo>
                  <a:pt x="991" y="2244"/>
                </a:lnTo>
                <a:close/>
                <a:moveTo>
                  <a:pt x="1111" y="1884"/>
                </a:moveTo>
                <a:lnTo>
                  <a:pt x="2877" y="1986"/>
                </a:lnTo>
                <a:lnTo>
                  <a:pt x="2877" y="1542"/>
                </a:lnTo>
                <a:lnTo>
                  <a:pt x="556" y="1299"/>
                </a:lnTo>
                <a:lnTo>
                  <a:pt x="1111" y="1884"/>
                </a:lnTo>
                <a:close/>
                <a:moveTo>
                  <a:pt x="0" y="1239"/>
                </a:moveTo>
                <a:lnTo>
                  <a:pt x="0" y="1821"/>
                </a:lnTo>
                <a:lnTo>
                  <a:pt x="606" y="1855"/>
                </a:lnTo>
                <a:lnTo>
                  <a:pt x="0" y="1239"/>
                </a:lnTo>
                <a:close/>
                <a:moveTo>
                  <a:pt x="3001" y="3828"/>
                </a:moveTo>
                <a:lnTo>
                  <a:pt x="3001" y="3828"/>
                </a:lnTo>
                <a:cubicBezTo>
                  <a:pt x="3056" y="3820"/>
                  <a:pt x="3122" y="3753"/>
                  <a:pt x="3122" y="3643"/>
                </a:cubicBezTo>
                <a:lnTo>
                  <a:pt x="3122" y="1399"/>
                </a:lnTo>
                <a:cubicBezTo>
                  <a:pt x="3122" y="1293"/>
                  <a:pt x="3060" y="1224"/>
                  <a:pt x="3001" y="1214"/>
                </a:cubicBezTo>
                <a:lnTo>
                  <a:pt x="0" y="789"/>
                </a:lnTo>
                <a:lnTo>
                  <a:pt x="0" y="412"/>
                </a:lnTo>
                <a:cubicBezTo>
                  <a:pt x="341" y="167"/>
                  <a:pt x="1059" y="0"/>
                  <a:pt x="1892" y="0"/>
                </a:cubicBezTo>
                <a:cubicBezTo>
                  <a:pt x="2725" y="0"/>
                  <a:pt x="3443" y="167"/>
                  <a:pt x="3784" y="412"/>
                </a:cubicBezTo>
                <a:lnTo>
                  <a:pt x="3784" y="4631"/>
                </a:lnTo>
                <a:cubicBezTo>
                  <a:pt x="3443" y="4874"/>
                  <a:pt x="2725" y="5043"/>
                  <a:pt x="1892" y="5043"/>
                </a:cubicBezTo>
                <a:cubicBezTo>
                  <a:pt x="1059" y="5043"/>
                  <a:pt x="341" y="4874"/>
                  <a:pt x="0" y="4631"/>
                </a:cubicBezTo>
                <a:lnTo>
                  <a:pt x="0" y="4253"/>
                </a:lnTo>
                <a:lnTo>
                  <a:pt x="3001" y="3828"/>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Picture 7" descr="Text, logo&#10;&#10;Description automatically generated">
            <a:extLst>
              <a:ext uri="{FF2B5EF4-FFF2-40B4-BE49-F238E27FC236}">
                <a16:creationId xmlns:a16="http://schemas.microsoft.com/office/drawing/2014/main" id="{92B0A2A0-5AAE-EB16-08B2-D2B51B4E85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57533" y="4156151"/>
            <a:ext cx="1383406" cy="778166"/>
          </a:xfrm>
          <a:prstGeom prst="rect">
            <a:avLst/>
          </a:prstGeom>
        </p:spPr>
      </p:pic>
      <p:pic>
        <p:nvPicPr>
          <p:cNvPr id="14" name="Picture 13" descr="Logo&#10;&#10;Description automatically generated">
            <a:extLst>
              <a:ext uri="{FF2B5EF4-FFF2-40B4-BE49-F238E27FC236}">
                <a16:creationId xmlns:a16="http://schemas.microsoft.com/office/drawing/2014/main" id="{739537DB-CC8B-94DD-08F3-1D55C2158E4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1240" y="5091355"/>
            <a:ext cx="912975" cy="451138"/>
          </a:xfrm>
          <a:prstGeom prst="rect">
            <a:avLst/>
          </a:prstGeom>
        </p:spPr>
      </p:pic>
      <p:pic>
        <p:nvPicPr>
          <p:cNvPr id="16" name="Picture 15" descr="Icon&#10;&#10;Description automatically generated">
            <a:extLst>
              <a:ext uri="{FF2B5EF4-FFF2-40B4-BE49-F238E27FC236}">
                <a16:creationId xmlns:a16="http://schemas.microsoft.com/office/drawing/2014/main" id="{45B80E7C-7478-3C01-C5E3-584E911C43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18245" y="6059728"/>
            <a:ext cx="1282535" cy="215842"/>
          </a:xfrm>
          <a:prstGeom prst="rect">
            <a:avLst/>
          </a:prstGeom>
        </p:spPr>
      </p:pic>
      <p:pic>
        <p:nvPicPr>
          <p:cNvPr id="18" name="Picture 17" descr="Logo&#10;&#10;Description automatically generated with medium confidence">
            <a:extLst>
              <a:ext uri="{FF2B5EF4-FFF2-40B4-BE49-F238E27FC236}">
                <a16:creationId xmlns:a16="http://schemas.microsoft.com/office/drawing/2014/main" id="{A47A287F-C9D6-291E-6634-8C8A442A8EB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42080" y="4483095"/>
            <a:ext cx="973230" cy="345497"/>
          </a:xfrm>
          <a:prstGeom prst="rect">
            <a:avLst/>
          </a:prstGeom>
        </p:spPr>
      </p:pic>
      <p:pic>
        <p:nvPicPr>
          <p:cNvPr id="20" name="Picture 19" descr="A picture containing text, clipart&#10;&#10;Description automatically generated">
            <a:extLst>
              <a:ext uri="{FF2B5EF4-FFF2-40B4-BE49-F238E27FC236}">
                <a16:creationId xmlns:a16="http://schemas.microsoft.com/office/drawing/2014/main" id="{6512A185-C4A3-C380-B07F-13A0B6A4813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13867" y="5259429"/>
            <a:ext cx="1256395" cy="279866"/>
          </a:xfrm>
          <a:prstGeom prst="rect">
            <a:avLst/>
          </a:prstGeom>
        </p:spPr>
      </p:pic>
      <p:pic>
        <p:nvPicPr>
          <p:cNvPr id="22" name="Picture 21" descr="Logo, company name&#10;&#10;Description automatically generated">
            <a:extLst>
              <a:ext uri="{FF2B5EF4-FFF2-40B4-BE49-F238E27FC236}">
                <a16:creationId xmlns:a16="http://schemas.microsoft.com/office/drawing/2014/main" id="{CB219C9C-1B1B-47D2-7CBE-97542C80730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48405" y="5895159"/>
            <a:ext cx="1223205" cy="532454"/>
          </a:xfrm>
          <a:prstGeom prst="rect">
            <a:avLst/>
          </a:prstGeom>
        </p:spPr>
      </p:pic>
      <p:pic>
        <p:nvPicPr>
          <p:cNvPr id="24" name="Picture 23" descr="A picture containing text, clock, gauge&#10;&#10;Description automatically generated">
            <a:extLst>
              <a:ext uri="{FF2B5EF4-FFF2-40B4-BE49-F238E27FC236}">
                <a16:creationId xmlns:a16="http://schemas.microsoft.com/office/drawing/2014/main" id="{7542ED4A-20C2-33E0-0518-5F059B28DBD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26616" y="5259429"/>
            <a:ext cx="1311348" cy="218558"/>
          </a:xfrm>
          <a:prstGeom prst="rect">
            <a:avLst/>
          </a:prstGeom>
        </p:spPr>
      </p:pic>
      <p:pic>
        <p:nvPicPr>
          <p:cNvPr id="34" name="Picture 33" descr="Logo&#10;&#10;Description automatically generated">
            <a:extLst>
              <a:ext uri="{FF2B5EF4-FFF2-40B4-BE49-F238E27FC236}">
                <a16:creationId xmlns:a16="http://schemas.microsoft.com/office/drawing/2014/main" id="{98D32142-648B-23F9-0E35-2C931F2BDC3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446809" y="4508747"/>
            <a:ext cx="941785" cy="348755"/>
          </a:xfrm>
          <a:prstGeom prst="rect">
            <a:avLst/>
          </a:prstGeom>
        </p:spPr>
      </p:pic>
      <p:pic>
        <p:nvPicPr>
          <p:cNvPr id="38" name="Picture 37" descr="Logo&#10;&#10;Description automatically generated">
            <a:extLst>
              <a:ext uri="{FF2B5EF4-FFF2-40B4-BE49-F238E27FC236}">
                <a16:creationId xmlns:a16="http://schemas.microsoft.com/office/drawing/2014/main" id="{61EB4190-0032-07CB-5174-C35EA5C2F01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52923" y="5917379"/>
            <a:ext cx="1045569" cy="392088"/>
          </a:xfrm>
          <a:prstGeom prst="rect">
            <a:avLst/>
          </a:prstGeom>
        </p:spPr>
      </p:pic>
      <p:sp>
        <p:nvSpPr>
          <p:cNvPr id="2" name="Rectangle 1">
            <a:extLst>
              <a:ext uri="{FF2B5EF4-FFF2-40B4-BE49-F238E27FC236}">
                <a16:creationId xmlns:a16="http://schemas.microsoft.com/office/drawing/2014/main" id="{21FBF7FE-9F42-C63C-05B4-789573698CA0}"/>
              </a:ext>
            </a:extLst>
          </p:cNvPr>
          <p:cNvSpPr/>
          <p:nvPr/>
        </p:nvSpPr>
        <p:spPr>
          <a:xfrm>
            <a:off x="0" y="6787299"/>
            <a:ext cx="12210426" cy="78353"/>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26" name="Picture 2" descr="ANZ Logo and symbol, meaning, history, PNG, brand">
            <a:extLst>
              <a:ext uri="{FF2B5EF4-FFF2-40B4-BE49-F238E27FC236}">
                <a16:creationId xmlns:a16="http://schemas.microsoft.com/office/drawing/2014/main" id="{B07A906D-5885-FB12-9B52-D4C65496F21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489706" y="5091355"/>
            <a:ext cx="975170" cy="548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brand for Bankwest">
            <a:extLst>
              <a:ext uri="{FF2B5EF4-FFF2-40B4-BE49-F238E27FC236}">
                <a16:creationId xmlns:a16="http://schemas.microsoft.com/office/drawing/2014/main" id="{8AEFFB1A-E243-82DC-EA5A-FF953EDB309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57990" y="4191402"/>
            <a:ext cx="1967038" cy="8092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s and style guides | Australian Government Department of Foreign  Affairs and Trade">
            <a:extLst>
              <a:ext uri="{FF2B5EF4-FFF2-40B4-BE49-F238E27FC236}">
                <a16:creationId xmlns:a16="http://schemas.microsoft.com/office/drawing/2014/main" id="{A922C2D4-DA63-9EBB-9636-5259B5BFCA41}"/>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45074" y="4316981"/>
            <a:ext cx="1371971" cy="7168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CF - Members Health">
            <a:extLst>
              <a:ext uri="{FF2B5EF4-FFF2-40B4-BE49-F238E27FC236}">
                <a16:creationId xmlns:a16="http://schemas.microsoft.com/office/drawing/2014/main" id="{E57D6B2F-ACB9-1AA9-D671-3BB3E92730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61711" y="5686780"/>
            <a:ext cx="1455868" cy="9444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ina International Capital Corp">
            <a:extLst>
              <a:ext uri="{FF2B5EF4-FFF2-40B4-BE49-F238E27FC236}">
                <a16:creationId xmlns:a16="http://schemas.microsoft.com/office/drawing/2014/main" id="{4913BBA3-0072-033A-C8D5-8124E4884A1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966833" y="5928377"/>
            <a:ext cx="1331092" cy="425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497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AE5-D0DB-E84E-A3F3-6A516460E698}"/>
              </a:ext>
            </a:extLst>
          </p:cNvPr>
          <p:cNvSpPr>
            <a:spLocks noGrp="1"/>
          </p:cNvSpPr>
          <p:nvPr>
            <p:ph type="ctrTitle"/>
          </p:nvPr>
        </p:nvSpPr>
        <p:spPr>
          <a:xfrm>
            <a:off x="1181100" y="1771811"/>
            <a:ext cx="9753600" cy="2387600"/>
          </a:xfrm>
        </p:spPr>
        <p:txBody>
          <a:bodyPr/>
          <a:lstStyle/>
          <a:p>
            <a:r>
              <a:rPr lang="en-US" sz="6000"/>
              <a:t>Database DevOps</a:t>
            </a:r>
            <a:endParaRPr lang="en-US">
              <a:latin typeface="gatebase Medium"/>
            </a:endParaRPr>
          </a:p>
        </p:txBody>
      </p:sp>
    </p:spTree>
    <p:extLst>
      <p:ext uri="{BB962C8B-B14F-4D97-AF65-F5344CB8AC3E}">
        <p14:creationId xmlns:p14="http://schemas.microsoft.com/office/powerpoint/2010/main" val="2195579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46EFD59-5CC8-837D-E5E6-B8CF22D27A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0666" y="1415403"/>
            <a:ext cx="9735504" cy="3133615"/>
          </a:xfrm>
          <a:prstGeom prst="rect">
            <a:avLst/>
          </a:prstGeom>
        </p:spPr>
      </p:pic>
      <p:sp>
        <p:nvSpPr>
          <p:cNvPr id="2" name="Title 3">
            <a:extLst>
              <a:ext uri="{FF2B5EF4-FFF2-40B4-BE49-F238E27FC236}">
                <a16:creationId xmlns:a16="http://schemas.microsoft.com/office/drawing/2014/main" id="{11E90256-5C80-C66B-4B21-97195FC6A41A}"/>
              </a:ext>
            </a:extLst>
          </p:cNvPr>
          <p:cNvSpPr txBox="1">
            <a:spLocks/>
          </p:cNvSpPr>
          <p:nvPr/>
        </p:nvSpPr>
        <p:spPr bwMode="auto">
          <a:xfrm>
            <a:off x="2829487" y="4760258"/>
            <a:ext cx="6533026" cy="1778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GB" sz="2800" b="0" i="0" u="none" strike="noStrike" kern="1200" cap="none" spc="0" normalizeH="0" baseline="0" noProof="0">
                <a:ln>
                  <a:noFill/>
                </a:ln>
                <a:solidFill>
                  <a:srgbClr val="000000"/>
                </a:solidFill>
                <a:effectLst/>
                <a:uLnTx/>
                <a:uFillTx/>
                <a:latin typeface="gatebase Medium" pitchFamily="2" charset="77"/>
                <a:ea typeface="+mj-ea"/>
              </a:rPr>
              <a:t>Automate</a:t>
            </a:r>
            <a:endParaRPr kumimoji="0" lang="en-GB" sz="2800" b="1" i="0" u="none" strike="noStrike" kern="1200" cap="none" spc="0" normalizeH="0" baseline="0" noProof="0">
              <a:ln>
                <a:noFill/>
              </a:ln>
              <a:solidFill>
                <a:srgbClr val="222222"/>
              </a:solidFill>
              <a:effectLst/>
              <a:uLnTx/>
              <a:uFillTx/>
              <a:latin typeface="gatebase Medium" pitchFamily="2" charset="77"/>
              <a:ea typeface="+mj-ea"/>
            </a:endParaRP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GB" sz="1800" b="1" i="0" u="none" strike="noStrike" kern="1200" cap="none" spc="0" normalizeH="0" baseline="0" noProof="0">
                <a:ln>
                  <a:noFill/>
                </a:ln>
                <a:solidFill>
                  <a:srgbClr val="CC0000"/>
                </a:solidFill>
                <a:effectLst/>
                <a:uLnTx/>
                <a:uFillTx/>
                <a:latin typeface="Roboto" panose="02000000000000000000" pitchFamily="2" charset="0"/>
                <a:ea typeface="+mj-ea"/>
              </a:rPr>
              <a:t>Accelerate time to market</a:t>
            </a:r>
          </a:p>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GB" sz="1600" b="0" i="0" u="none" strike="noStrike" kern="1200" cap="none" spc="0" normalizeH="0" baseline="0" noProof="0">
                <a:ln>
                  <a:noFill/>
                </a:ln>
                <a:solidFill>
                  <a:srgbClr val="373737"/>
                </a:solidFill>
                <a:effectLst/>
                <a:uLnTx/>
                <a:uFillTx/>
                <a:latin typeface="Roboto" panose="02000000000000000000" pitchFamily="2" charset="0"/>
                <a:ea typeface="+mj-ea"/>
              </a:rPr>
              <a:t>Deliver value to customers faster through automated database development with continuous integration and continuous delivery.</a:t>
            </a:r>
          </a:p>
        </p:txBody>
      </p:sp>
      <p:sp>
        <p:nvSpPr>
          <p:cNvPr id="5" name="TextBox 4">
            <a:extLst>
              <a:ext uri="{FF2B5EF4-FFF2-40B4-BE49-F238E27FC236}">
                <a16:creationId xmlns:a16="http://schemas.microsoft.com/office/drawing/2014/main" id="{3071AA22-D572-AD85-4420-FBB1A2EC1C0B}"/>
              </a:ext>
            </a:extLst>
          </p:cNvPr>
          <p:cNvSpPr txBox="1"/>
          <p:nvPr/>
        </p:nvSpPr>
        <p:spPr>
          <a:xfrm>
            <a:off x="960575" y="438128"/>
            <a:ext cx="10270851"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4000" b="0" i="0" u="none" strike="noStrike" kern="1200" cap="none" spc="0" normalizeH="0" baseline="0" noProof="0">
                <a:ln>
                  <a:noFill/>
                </a:ln>
                <a:solidFill>
                  <a:srgbClr val="000000"/>
                </a:solidFill>
                <a:effectLst/>
                <a:uLnTx/>
                <a:uFillTx/>
                <a:latin typeface="gatebase Medium" panose="00000500000000000000" pitchFamily="50" charset="0"/>
                <a:ea typeface="Roboto" panose="02000000000000000000" pitchFamily="2" charset="0"/>
                <a:cs typeface="Arial" panose="020B0604020202020204" pitchFamily="34" charset="0"/>
              </a:rPr>
              <a:t>End-to-end Database DevOps</a:t>
            </a:r>
          </a:p>
        </p:txBody>
      </p:sp>
    </p:spTree>
    <p:extLst>
      <p:ext uri="{BB962C8B-B14F-4D97-AF65-F5344CB8AC3E}">
        <p14:creationId xmlns:p14="http://schemas.microsoft.com/office/powerpoint/2010/main" val="4111145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EA9E8D-D1C8-B4DA-0D27-0809F4841B86}"/>
              </a:ext>
            </a:extLst>
          </p:cNvPr>
          <p:cNvSpPr>
            <a:spLocks noGrp="1"/>
          </p:cNvSpPr>
          <p:nvPr>
            <p:ph type="title"/>
          </p:nvPr>
        </p:nvSpPr>
        <p:spPr/>
        <p:txBody>
          <a:bodyPr/>
          <a:lstStyle/>
          <a:p>
            <a:r>
              <a:rPr lang="en-GB"/>
              <a:t>Continuous delivery of database changes is still challenging</a:t>
            </a:r>
          </a:p>
        </p:txBody>
      </p:sp>
      <p:graphicFrame>
        <p:nvGraphicFramePr>
          <p:cNvPr id="5" name="Chart 4">
            <a:extLst>
              <a:ext uri="{FF2B5EF4-FFF2-40B4-BE49-F238E27FC236}">
                <a16:creationId xmlns:a16="http://schemas.microsoft.com/office/drawing/2014/main" id="{26BEE25E-E648-BF45-FB5A-40D8B7BAAC0D}"/>
              </a:ext>
            </a:extLst>
          </p:cNvPr>
          <p:cNvGraphicFramePr>
            <a:graphicFrameLocks/>
          </p:cNvGraphicFramePr>
          <p:nvPr/>
        </p:nvGraphicFramePr>
        <p:xfrm>
          <a:off x="718820" y="1489507"/>
          <a:ext cx="5176371" cy="4502502"/>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F619F0FA-B18B-98EC-2B0E-AE1843B46E80}"/>
              </a:ext>
            </a:extLst>
          </p:cNvPr>
          <p:cNvSpPr/>
          <p:nvPr/>
        </p:nvSpPr>
        <p:spPr>
          <a:xfrm>
            <a:off x="3307005" y="2372231"/>
            <a:ext cx="1828800" cy="809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B15FD73B-6D45-4699-67C7-7E6D02BF2E4A}"/>
              </a:ext>
            </a:extLst>
          </p:cNvPr>
          <p:cNvSpPr/>
          <p:nvPr/>
        </p:nvSpPr>
        <p:spPr>
          <a:xfrm>
            <a:off x="3307005" y="4963920"/>
            <a:ext cx="1828800" cy="809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A060F095-AC0B-4563-F7F5-5DE5A61E31BC}"/>
              </a:ext>
            </a:extLst>
          </p:cNvPr>
          <p:cNvSpPr/>
          <p:nvPr/>
        </p:nvSpPr>
        <p:spPr>
          <a:xfrm>
            <a:off x="3307005" y="3254955"/>
            <a:ext cx="1828800" cy="809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8233DE78-C3FA-B218-42F1-4720CD48B21A}"/>
              </a:ext>
            </a:extLst>
          </p:cNvPr>
          <p:cNvSpPr/>
          <p:nvPr/>
        </p:nvSpPr>
        <p:spPr>
          <a:xfrm>
            <a:off x="3307004" y="4054304"/>
            <a:ext cx="2238601" cy="809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graphicFrame>
        <p:nvGraphicFramePr>
          <p:cNvPr id="9" name="Chart 8">
            <a:extLst>
              <a:ext uri="{FF2B5EF4-FFF2-40B4-BE49-F238E27FC236}">
                <a16:creationId xmlns:a16="http://schemas.microsoft.com/office/drawing/2014/main" id="{D77CD78B-A723-2BFD-4EF0-982FEE9545FD}"/>
              </a:ext>
            </a:extLst>
          </p:cNvPr>
          <p:cNvGraphicFramePr>
            <a:graphicFrameLocks/>
          </p:cNvGraphicFramePr>
          <p:nvPr/>
        </p:nvGraphicFramePr>
        <p:xfrm>
          <a:off x="6096000" y="1450052"/>
          <a:ext cx="5247038" cy="46387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6195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Graphic spid="9"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D39275-DE38-C549-A97A-8678BD9BCA06}"/>
              </a:ext>
            </a:extLst>
          </p:cNvPr>
          <p:cNvSpPr/>
          <p:nvPr/>
        </p:nvSpPr>
        <p:spPr>
          <a:xfrm flipV="1">
            <a:off x="0" y="0"/>
            <a:ext cx="12192000" cy="22172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1">
            <a:extLst>
              <a:ext uri="{FF2B5EF4-FFF2-40B4-BE49-F238E27FC236}">
                <a16:creationId xmlns:a16="http://schemas.microsoft.com/office/drawing/2014/main" id="{32737793-85BF-C24D-8A26-1C82BA667631}"/>
              </a:ext>
            </a:extLst>
          </p:cNvPr>
          <p:cNvPicPr>
            <a:picLocks noChangeAspect="1"/>
          </p:cNvPicPr>
          <p:nvPr/>
        </p:nvPicPr>
        <p:blipFill>
          <a:blip r:embed="rId3"/>
          <a:stretch>
            <a:fillRect/>
          </a:stretch>
        </p:blipFill>
        <p:spPr>
          <a:xfrm>
            <a:off x="-122231" y="2904348"/>
            <a:ext cx="12436461" cy="1700466"/>
          </a:xfrm>
          <a:prstGeom prst="rect">
            <a:avLst/>
          </a:prstGeom>
        </p:spPr>
      </p:pic>
      <p:pic>
        <p:nvPicPr>
          <p:cNvPr id="4" name="Picture 3">
            <a:extLst>
              <a:ext uri="{FF2B5EF4-FFF2-40B4-BE49-F238E27FC236}">
                <a16:creationId xmlns:a16="http://schemas.microsoft.com/office/drawing/2014/main" id="{94DADD59-8A34-F64D-A960-78803D41A91D}"/>
              </a:ext>
            </a:extLst>
          </p:cNvPr>
          <p:cNvPicPr>
            <a:picLocks noChangeAspect="1"/>
          </p:cNvPicPr>
          <p:nvPr/>
        </p:nvPicPr>
        <p:blipFill>
          <a:blip r:embed="rId4"/>
          <a:stretch>
            <a:fillRect/>
          </a:stretch>
        </p:blipFill>
        <p:spPr>
          <a:xfrm>
            <a:off x="3022266" y="2626083"/>
            <a:ext cx="1058668" cy="1478262"/>
          </a:xfrm>
          <a:prstGeom prst="rect">
            <a:avLst/>
          </a:prstGeom>
        </p:spPr>
      </p:pic>
      <p:pic>
        <p:nvPicPr>
          <p:cNvPr id="5" name="Picture 4">
            <a:extLst>
              <a:ext uri="{FF2B5EF4-FFF2-40B4-BE49-F238E27FC236}">
                <a16:creationId xmlns:a16="http://schemas.microsoft.com/office/drawing/2014/main" id="{8329E505-2B0E-CB48-BBB8-985F362FC72B}"/>
              </a:ext>
            </a:extLst>
          </p:cNvPr>
          <p:cNvPicPr>
            <a:picLocks noChangeAspect="1"/>
          </p:cNvPicPr>
          <p:nvPr/>
        </p:nvPicPr>
        <p:blipFill>
          <a:blip r:embed="rId5"/>
          <a:stretch>
            <a:fillRect/>
          </a:stretch>
        </p:blipFill>
        <p:spPr>
          <a:xfrm>
            <a:off x="5156773" y="2471173"/>
            <a:ext cx="1172906" cy="1637777"/>
          </a:xfrm>
          <a:prstGeom prst="rect">
            <a:avLst/>
          </a:prstGeom>
        </p:spPr>
      </p:pic>
      <p:pic>
        <p:nvPicPr>
          <p:cNvPr id="6" name="Picture 5">
            <a:extLst>
              <a:ext uri="{FF2B5EF4-FFF2-40B4-BE49-F238E27FC236}">
                <a16:creationId xmlns:a16="http://schemas.microsoft.com/office/drawing/2014/main" id="{C4E5B9B2-E1B0-7541-86A5-D7C4E7BAA770}"/>
              </a:ext>
            </a:extLst>
          </p:cNvPr>
          <p:cNvPicPr>
            <a:picLocks noChangeAspect="1"/>
          </p:cNvPicPr>
          <p:nvPr/>
        </p:nvPicPr>
        <p:blipFill>
          <a:blip r:embed="rId6"/>
          <a:stretch>
            <a:fillRect/>
          </a:stretch>
        </p:blipFill>
        <p:spPr>
          <a:xfrm>
            <a:off x="7477560" y="2471173"/>
            <a:ext cx="1172906" cy="1637777"/>
          </a:xfrm>
          <a:prstGeom prst="rect">
            <a:avLst/>
          </a:prstGeom>
        </p:spPr>
      </p:pic>
      <p:pic>
        <p:nvPicPr>
          <p:cNvPr id="7" name="Picture 6">
            <a:extLst>
              <a:ext uri="{FF2B5EF4-FFF2-40B4-BE49-F238E27FC236}">
                <a16:creationId xmlns:a16="http://schemas.microsoft.com/office/drawing/2014/main" id="{04B20CC9-6F06-854F-930A-CB559A06AC7F}"/>
              </a:ext>
            </a:extLst>
          </p:cNvPr>
          <p:cNvPicPr>
            <a:picLocks noChangeAspect="1"/>
          </p:cNvPicPr>
          <p:nvPr/>
        </p:nvPicPr>
        <p:blipFill>
          <a:blip r:embed="rId7"/>
          <a:stretch>
            <a:fillRect/>
          </a:stretch>
        </p:blipFill>
        <p:spPr>
          <a:xfrm>
            <a:off x="9989560" y="2471173"/>
            <a:ext cx="1172906" cy="1637777"/>
          </a:xfrm>
          <a:prstGeom prst="rect">
            <a:avLst/>
          </a:prstGeom>
        </p:spPr>
      </p:pic>
      <p:sp>
        <p:nvSpPr>
          <p:cNvPr id="8" name="Content Placeholder 2">
            <a:extLst>
              <a:ext uri="{FF2B5EF4-FFF2-40B4-BE49-F238E27FC236}">
                <a16:creationId xmlns:a16="http://schemas.microsoft.com/office/drawing/2014/main" id="{89881970-42E8-9745-97B7-20376F510C7B}"/>
              </a:ext>
            </a:extLst>
          </p:cNvPr>
          <p:cNvSpPr txBox="1">
            <a:spLocks/>
          </p:cNvSpPr>
          <p:nvPr/>
        </p:nvSpPr>
        <p:spPr bwMode="auto">
          <a:xfrm>
            <a:off x="2616655" y="4279426"/>
            <a:ext cx="1869890" cy="1697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Experienced Employees</a:t>
            </a: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rPr>
              <a:t>Staff who know their job, but not the tooling</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9" name="Content Placeholder 2">
            <a:extLst>
              <a:ext uri="{FF2B5EF4-FFF2-40B4-BE49-F238E27FC236}">
                <a16:creationId xmlns:a16="http://schemas.microsoft.com/office/drawing/2014/main" id="{76A53E1F-C699-744B-AF44-14F5D3F1C8AC}"/>
              </a:ext>
            </a:extLst>
          </p:cNvPr>
          <p:cNvSpPr txBox="1">
            <a:spLocks/>
          </p:cNvSpPr>
          <p:nvPr/>
        </p:nvSpPr>
        <p:spPr bwMode="auto">
          <a:xfrm>
            <a:off x="4808281" y="4279426"/>
            <a:ext cx="1869891" cy="18210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400"/>
              </a:spcBef>
              <a:spcAft>
                <a:spcPct val="0"/>
              </a:spcAft>
              <a:buClr>
                <a:srgbClr val="CC0000"/>
              </a:buClr>
              <a:buSzPct val="100000"/>
              <a:buFont typeface="Arial"/>
              <a:buNone/>
              <a:tabLst/>
              <a:defRPr/>
            </a:pPr>
            <a:r>
              <a:rPr lang="en-GB" sz="2400">
                <a:solidFill>
                  <a:prstClr val="black"/>
                </a:solidFill>
                <a:latin typeface="gatebase Medium" pitchFamily="2" charset="77"/>
                <a:ea typeface="Roboto" charset="0"/>
                <a:cs typeface="Roboto" charset="0"/>
              </a:rPr>
              <a:t>Younger / Smaller Companies</a:t>
            </a:r>
            <a:endPar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endParaRP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rPr>
              <a:t>With less tooling and experience</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10" name="Content Placeholder 2">
            <a:extLst>
              <a:ext uri="{FF2B5EF4-FFF2-40B4-BE49-F238E27FC236}">
                <a16:creationId xmlns:a16="http://schemas.microsoft.com/office/drawing/2014/main" id="{8B34EB58-0C44-9949-83DE-F295446012A4}"/>
              </a:ext>
            </a:extLst>
          </p:cNvPr>
          <p:cNvSpPr txBox="1">
            <a:spLocks/>
          </p:cNvSpPr>
          <p:nvPr/>
        </p:nvSpPr>
        <p:spPr bwMode="auto">
          <a:xfrm>
            <a:off x="6999908" y="4279426"/>
            <a:ext cx="2128210" cy="1451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lang="en-GB" sz="2400">
                <a:solidFill>
                  <a:prstClr val="black"/>
                </a:solidFill>
                <a:latin typeface="gatebase Medium" pitchFamily="2" charset="77"/>
                <a:ea typeface="Roboto" charset="0"/>
                <a:cs typeface="Roboto" charset="0"/>
              </a:rPr>
              <a:t>Enterprise Companies</a:t>
            </a:r>
            <a:endPar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endParaRP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lang="en-GB" sz="1600">
                <a:solidFill>
                  <a:prstClr val="black"/>
                </a:solidFill>
                <a:latin typeface="Roboto" charset="0"/>
                <a:ea typeface="Roboto" charset="0"/>
                <a:cs typeface="Roboto" charset="0"/>
              </a:rPr>
              <a:t>With less available time / permissions</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11" name="Content Placeholder 2">
            <a:extLst>
              <a:ext uri="{FF2B5EF4-FFF2-40B4-BE49-F238E27FC236}">
                <a16:creationId xmlns:a16="http://schemas.microsoft.com/office/drawing/2014/main" id="{5320E4AA-AEC6-E244-B98E-9E9DE406898D}"/>
              </a:ext>
            </a:extLst>
          </p:cNvPr>
          <p:cNvSpPr txBox="1">
            <a:spLocks/>
          </p:cNvSpPr>
          <p:nvPr/>
        </p:nvSpPr>
        <p:spPr bwMode="auto">
          <a:xfrm>
            <a:off x="9449855" y="4279426"/>
            <a:ext cx="2265519" cy="1451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Agile Companies</a:t>
            </a: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rPr>
              <a:t>Who need to rapidly evolve</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15" name="Content Placeholder 2">
            <a:extLst>
              <a:ext uri="{FF2B5EF4-FFF2-40B4-BE49-F238E27FC236}">
                <a16:creationId xmlns:a16="http://schemas.microsoft.com/office/drawing/2014/main" id="{471011BE-A393-E84F-911A-9E59AADEAFB2}"/>
              </a:ext>
            </a:extLst>
          </p:cNvPr>
          <p:cNvSpPr txBox="1">
            <a:spLocks/>
          </p:cNvSpPr>
          <p:nvPr/>
        </p:nvSpPr>
        <p:spPr bwMode="auto">
          <a:xfrm>
            <a:off x="354895" y="4279426"/>
            <a:ext cx="2087472" cy="1328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Graduate Dev</a:t>
            </a: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lang="en-GB" sz="1600">
                <a:solidFill>
                  <a:prstClr val="black"/>
                </a:solidFill>
                <a:latin typeface="Roboto" charset="0"/>
                <a:ea typeface="Roboto" charset="0"/>
                <a:cs typeface="Roboto" charset="0"/>
              </a:rPr>
              <a:t>Graduates / Employees newer to their career</a:t>
            </a:r>
            <a:endPar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grpSp>
        <p:nvGrpSpPr>
          <p:cNvPr id="3" name="Group 2">
            <a:extLst>
              <a:ext uri="{FF2B5EF4-FFF2-40B4-BE49-F238E27FC236}">
                <a16:creationId xmlns:a16="http://schemas.microsoft.com/office/drawing/2014/main" id="{38A3F651-4873-AB44-8002-711059283B67}"/>
              </a:ext>
            </a:extLst>
          </p:cNvPr>
          <p:cNvGrpSpPr/>
          <p:nvPr/>
        </p:nvGrpSpPr>
        <p:grpSpPr>
          <a:xfrm>
            <a:off x="775037" y="2560846"/>
            <a:ext cx="1172906" cy="1543499"/>
            <a:chOff x="775037" y="2743733"/>
            <a:chExt cx="1172906" cy="1543499"/>
          </a:xfrm>
        </p:grpSpPr>
        <p:pic>
          <p:nvPicPr>
            <p:cNvPr id="14" name="Picture 13">
              <a:extLst>
                <a:ext uri="{FF2B5EF4-FFF2-40B4-BE49-F238E27FC236}">
                  <a16:creationId xmlns:a16="http://schemas.microsoft.com/office/drawing/2014/main" id="{94CA7B00-0CA3-8848-BE63-E156AE2B9215}"/>
                </a:ext>
              </a:extLst>
            </p:cNvPr>
            <p:cNvPicPr>
              <a:picLocks noChangeAspect="1"/>
            </p:cNvPicPr>
            <p:nvPr/>
          </p:nvPicPr>
          <p:blipFill rotWithShape="1">
            <a:blip r:embed="rId7"/>
            <a:srcRect t="38494"/>
            <a:stretch/>
          </p:blipFill>
          <p:spPr>
            <a:xfrm>
              <a:off x="775037" y="3279897"/>
              <a:ext cx="1172906" cy="1007335"/>
            </a:xfrm>
            <a:prstGeom prst="rect">
              <a:avLst/>
            </a:prstGeom>
          </p:spPr>
        </p:pic>
        <p:pic>
          <p:nvPicPr>
            <p:cNvPr id="20" name="Picture 19">
              <a:extLst>
                <a:ext uri="{FF2B5EF4-FFF2-40B4-BE49-F238E27FC236}">
                  <a16:creationId xmlns:a16="http://schemas.microsoft.com/office/drawing/2014/main" id="{EDFB725B-4D49-6143-B961-A134BE6ECA02}"/>
                </a:ext>
              </a:extLst>
            </p:cNvPr>
            <p:cNvPicPr>
              <a:picLocks noChangeAspect="1"/>
            </p:cNvPicPr>
            <p:nvPr/>
          </p:nvPicPr>
          <p:blipFill>
            <a:blip r:embed="rId8"/>
            <a:stretch>
              <a:fillRect/>
            </a:stretch>
          </p:blipFill>
          <p:spPr>
            <a:xfrm>
              <a:off x="1146486" y="2743733"/>
              <a:ext cx="504290" cy="504290"/>
            </a:xfrm>
            <a:prstGeom prst="rect">
              <a:avLst/>
            </a:prstGeom>
          </p:spPr>
        </p:pic>
      </p:grpSp>
      <p:pic>
        <p:nvPicPr>
          <p:cNvPr id="21" name="Picture 20">
            <a:extLst>
              <a:ext uri="{FF2B5EF4-FFF2-40B4-BE49-F238E27FC236}">
                <a16:creationId xmlns:a16="http://schemas.microsoft.com/office/drawing/2014/main" id="{FEAF86DA-CD1A-2A4D-B763-47921EC6AC17}"/>
              </a:ext>
            </a:extLst>
          </p:cNvPr>
          <p:cNvPicPr>
            <a:picLocks noChangeAspect="1"/>
          </p:cNvPicPr>
          <p:nvPr/>
        </p:nvPicPr>
        <p:blipFill>
          <a:blip r:embed="rId9"/>
          <a:stretch>
            <a:fillRect/>
          </a:stretch>
        </p:blipFill>
        <p:spPr>
          <a:xfrm>
            <a:off x="10062632" y="6101613"/>
            <a:ext cx="1782232" cy="426186"/>
          </a:xfrm>
          <a:prstGeom prst="rect">
            <a:avLst/>
          </a:prstGeom>
        </p:spPr>
      </p:pic>
      <p:sp>
        <p:nvSpPr>
          <p:cNvPr id="2" name="Title 1">
            <a:extLst>
              <a:ext uri="{FF2B5EF4-FFF2-40B4-BE49-F238E27FC236}">
                <a16:creationId xmlns:a16="http://schemas.microsoft.com/office/drawing/2014/main" id="{C7732EC7-82EA-626A-AB0F-2D8F16EBB201}"/>
              </a:ext>
            </a:extLst>
          </p:cNvPr>
          <p:cNvSpPr>
            <a:spLocks noGrp="1"/>
          </p:cNvSpPr>
          <p:nvPr>
            <p:ph type="title"/>
          </p:nvPr>
        </p:nvSpPr>
        <p:spPr>
          <a:xfrm>
            <a:off x="584200" y="365125"/>
            <a:ext cx="10020300" cy="855153"/>
          </a:xfrm>
        </p:spPr>
        <p:txBody>
          <a:bodyPr>
            <a:normAutofit/>
          </a:bodyPr>
          <a:lstStyle/>
          <a:p>
            <a:r>
              <a:rPr lang="en-GB" sz="4000"/>
              <a:t>Everyone Struggles</a:t>
            </a:r>
          </a:p>
        </p:txBody>
      </p:sp>
    </p:spTree>
    <p:extLst>
      <p:ext uri="{BB962C8B-B14F-4D97-AF65-F5344CB8AC3E}">
        <p14:creationId xmlns:p14="http://schemas.microsoft.com/office/powerpoint/2010/main" val="408950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64" presetClass="path" presetSubtype="0" accel="50000" decel="50000" fill="hold" nodeType="withEffect">
                                  <p:stCondLst>
                                    <p:cond delay="0"/>
                                  </p:stCondLst>
                                  <p:childTnLst>
                                    <p:animMotion origin="layout" path="M 0 0 L 0 -0.25 E" pathEditMode="relative" ptsTypes="">
                                      <p:cBhvr>
                                        <p:cTn id="21" dur="2000" fill="hold"/>
                                        <p:tgtEl>
                                          <p:spTgt spid="3"/>
                                        </p:tgtEl>
                                        <p:attrNameLst>
                                          <p:attrName>ppt_x</p:attrName>
                                          <p:attrName>ppt_y</p:attrName>
                                        </p:attrNameLst>
                                      </p:cBhvr>
                                    </p:animMotion>
                                  </p:childTnLst>
                                </p:cTn>
                              </p:par>
                              <p:par>
                                <p:cTn id="22" presetID="64" presetClass="path" presetSubtype="0" accel="50000" decel="50000" fill="hold" nodeType="withEffect">
                                  <p:stCondLst>
                                    <p:cond delay="0"/>
                                  </p:stCondLst>
                                  <p:childTnLst>
                                    <p:animMotion origin="layout" path="M 0 0 L 0 -0.25 E" pathEditMode="relative" ptsTypes="">
                                      <p:cBhvr>
                                        <p:cTn id="23" dur="2000" fill="hold"/>
                                        <p:tgtEl>
                                          <p:spTgt spid="4"/>
                                        </p:tgtEl>
                                        <p:attrNameLst>
                                          <p:attrName>ppt_x</p:attrName>
                                          <p:attrName>ppt_y</p:attrName>
                                        </p:attrNameLst>
                                      </p:cBhvr>
                                    </p:animMotion>
                                  </p:childTnLst>
                                </p:cTn>
                              </p:par>
                              <p:par>
                                <p:cTn id="24" presetID="64" presetClass="path" presetSubtype="0" accel="50000" decel="50000" fill="hold" nodeType="withEffect">
                                  <p:stCondLst>
                                    <p:cond delay="0"/>
                                  </p:stCondLst>
                                  <p:childTnLst>
                                    <p:animMotion origin="layout" path="M 0 0 L 0 -0.25 E" pathEditMode="relative" ptsTypes="">
                                      <p:cBhvr>
                                        <p:cTn id="25" dur="2000" fill="hold"/>
                                        <p:tgtEl>
                                          <p:spTgt spid="5"/>
                                        </p:tgtEl>
                                        <p:attrNameLst>
                                          <p:attrName>ppt_x</p:attrName>
                                          <p:attrName>ppt_y</p:attrName>
                                        </p:attrNameLst>
                                      </p:cBhvr>
                                    </p:animMotion>
                                  </p:childTnLst>
                                </p:cTn>
                              </p:par>
                              <p:par>
                                <p:cTn id="26" presetID="64" presetClass="path" presetSubtype="0" accel="50000" decel="50000" fill="hold" nodeType="withEffect">
                                  <p:stCondLst>
                                    <p:cond delay="0"/>
                                  </p:stCondLst>
                                  <p:childTnLst>
                                    <p:animMotion origin="layout" path="M 0 0 L 0 -0.25 E" pathEditMode="relative" ptsTypes="">
                                      <p:cBhvr>
                                        <p:cTn id="27" dur="2000" fill="hold"/>
                                        <p:tgtEl>
                                          <p:spTgt spid="6"/>
                                        </p:tgtEl>
                                        <p:attrNameLst>
                                          <p:attrName>ppt_x</p:attrName>
                                          <p:attrName>ppt_y</p:attrName>
                                        </p:attrNameLst>
                                      </p:cBhvr>
                                    </p:animMotion>
                                  </p:childTnLst>
                                </p:cTn>
                              </p:par>
                              <p:par>
                                <p:cTn id="28" presetID="64" presetClass="path" presetSubtype="0" accel="50000" decel="50000" fill="hold" nodeType="withEffect">
                                  <p:stCondLst>
                                    <p:cond delay="0"/>
                                  </p:stCondLst>
                                  <p:childTnLst>
                                    <p:animMotion origin="layout" path="M 0 0 L 0 -0.25 E" pathEditMode="relative" ptsTypes="">
                                      <p:cBhvr>
                                        <p:cTn id="29"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D39275-DE38-C549-A97A-8678BD9BCA06}"/>
              </a:ext>
            </a:extLst>
          </p:cNvPr>
          <p:cNvSpPr/>
          <p:nvPr/>
        </p:nvSpPr>
        <p:spPr>
          <a:xfrm flipV="1">
            <a:off x="0" y="0"/>
            <a:ext cx="12192000" cy="22172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1">
            <a:extLst>
              <a:ext uri="{FF2B5EF4-FFF2-40B4-BE49-F238E27FC236}">
                <a16:creationId xmlns:a16="http://schemas.microsoft.com/office/drawing/2014/main" id="{32737793-85BF-C24D-8A26-1C82BA667631}"/>
              </a:ext>
            </a:extLst>
          </p:cNvPr>
          <p:cNvPicPr>
            <a:picLocks noChangeAspect="1"/>
          </p:cNvPicPr>
          <p:nvPr/>
        </p:nvPicPr>
        <p:blipFill>
          <a:blip r:embed="rId3"/>
          <a:stretch>
            <a:fillRect/>
          </a:stretch>
        </p:blipFill>
        <p:spPr>
          <a:xfrm>
            <a:off x="-122231" y="2904348"/>
            <a:ext cx="12436461" cy="1700466"/>
          </a:xfrm>
          <a:prstGeom prst="rect">
            <a:avLst/>
          </a:prstGeom>
        </p:spPr>
      </p:pic>
      <p:pic>
        <p:nvPicPr>
          <p:cNvPr id="4" name="Picture 3">
            <a:extLst>
              <a:ext uri="{FF2B5EF4-FFF2-40B4-BE49-F238E27FC236}">
                <a16:creationId xmlns:a16="http://schemas.microsoft.com/office/drawing/2014/main" id="{94DADD59-8A34-F64D-A960-78803D41A91D}"/>
              </a:ext>
            </a:extLst>
          </p:cNvPr>
          <p:cNvPicPr>
            <a:picLocks noChangeAspect="1"/>
          </p:cNvPicPr>
          <p:nvPr/>
        </p:nvPicPr>
        <p:blipFill>
          <a:blip r:embed="rId4"/>
          <a:stretch>
            <a:fillRect/>
          </a:stretch>
        </p:blipFill>
        <p:spPr>
          <a:xfrm>
            <a:off x="3022266" y="2626083"/>
            <a:ext cx="1058668" cy="1478262"/>
          </a:xfrm>
          <a:prstGeom prst="rect">
            <a:avLst/>
          </a:prstGeom>
        </p:spPr>
      </p:pic>
      <p:pic>
        <p:nvPicPr>
          <p:cNvPr id="5" name="Picture 4">
            <a:extLst>
              <a:ext uri="{FF2B5EF4-FFF2-40B4-BE49-F238E27FC236}">
                <a16:creationId xmlns:a16="http://schemas.microsoft.com/office/drawing/2014/main" id="{8329E505-2B0E-CB48-BBB8-985F362FC72B}"/>
              </a:ext>
            </a:extLst>
          </p:cNvPr>
          <p:cNvPicPr>
            <a:picLocks noChangeAspect="1"/>
          </p:cNvPicPr>
          <p:nvPr/>
        </p:nvPicPr>
        <p:blipFill>
          <a:blip r:embed="rId5"/>
          <a:stretch>
            <a:fillRect/>
          </a:stretch>
        </p:blipFill>
        <p:spPr>
          <a:xfrm>
            <a:off x="5156773" y="2471173"/>
            <a:ext cx="1172906" cy="1637777"/>
          </a:xfrm>
          <a:prstGeom prst="rect">
            <a:avLst/>
          </a:prstGeom>
        </p:spPr>
      </p:pic>
      <p:pic>
        <p:nvPicPr>
          <p:cNvPr id="6" name="Picture 5">
            <a:extLst>
              <a:ext uri="{FF2B5EF4-FFF2-40B4-BE49-F238E27FC236}">
                <a16:creationId xmlns:a16="http://schemas.microsoft.com/office/drawing/2014/main" id="{C4E5B9B2-E1B0-7541-86A5-D7C4E7BAA770}"/>
              </a:ext>
            </a:extLst>
          </p:cNvPr>
          <p:cNvPicPr>
            <a:picLocks noChangeAspect="1"/>
          </p:cNvPicPr>
          <p:nvPr/>
        </p:nvPicPr>
        <p:blipFill>
          <a:blip r:embed="rId6"/>
          <a:stretch>
            <a:fillRect/>
          </a:stretch>
        </p:blipFill>
        <p:spPr>
          <a:xfrm>
            <a:off x="7477560" y="2471173"/>
            <a:ext cx="1172906" cy="1637777"/>
          </a:xfrm>
          <a:prstGeom prst="rect">
            <a:avLst/>
          </a:prstGeom>
        </p:spPr>
      </p:pic>
      <p:pic>
        <p:nvPicPr>
          <p:cNvPr id="7" name="Picture 6">
            <a:extLst>
              <a:ext uri="{FF2B5EF4-FFF2-40B4-BE49-F238E27FC236}">
                <a16:creationId xmlns:a16="http://schemas.microsoft.com/office/drawing/2014/main" id="{04B20CC9-6F06-854F-930A-CB559A06AC7F}"/>
              </a:ext>
            </a:extLst>
          </p:cNvPr>
          <p:cNvPicPr>
            <a:picLocks noChangeAspect="1"/>
          </p:cNvPicPr>
          <p:nvPr/>
        </p:nvPicPr>
        <p:blipFill>
          <a:blip r:embed="rId7"/>
          <a:stretch>
            <a:fillRect/>
          </a:stretch>
        </p:blipFill>
        <p:spPr>
          <a:xfrm>
            <a:off x="9989560" y="2471173"/>
            <a:ext cx="1172906" cy="1637777"/>
          </a:xfrm>
          <a:prstGeom prst="rect">
            <a:avLst/>
          </a:prstGeom>
        </p:spPr>
      </p:pic>
      <p:sp>
        <p:nvSpPr>
          <p:cNvPr id="8" name="Content Placeholder 2">
            <a:extLst>
              <a:ext uri="{FF2B5EF4-FFF2-40B4-BE49-F238E27FC236}">
                <a16:creationId xmlns:a16="http://schemas.microsoft.com/office/drawing/2014/main" id="{89881970-42E8-9745-97B7-20376F510C7B}"/>
              </a:ext>
            </a:extLst>
          </p:cNvPr>
          <p:cNvSpPr txBox="1">
            <a:spLocks/>
          </p:cNvSpPr>
          <p:nvPr/>
        </p:nvSpPr>
        <p:spPr bwMode="auto">
          <a:xfrm>
            <a:off x="2616655" y="4279426"/>
            <a:ext cx="1869890" cy="1697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Experienced Employees</a:t>
            </a: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rPr>
              <a:t>Staff who know their job, but not the tooling</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9" name="Content Placeholder 2">
            <a:extLst>
              <a:ext uri="{FF2B5EF4-FFF2-40B4-BE49-F238E27FC236}">
                <a16:creationId xmlns:a16="http://schemas.microsoft.com/office/drawing/2014/main" id="{76A53E1F-C699-744B-AF44-14F5D3F1C8AC}"/>
              </a:ext>
            </a:extLst>
          </p:cNvPr>
          <p:cNvSpPr txBox="1">
            <a:spLocks/>
          </p:cNvSpPr>
          <p:nvPr/>
        </p:nvSpPr>
        <p:spPr bwMode="auto">
          <a:xfrm>
            <a:off x="4808281" y="4279426"/>
            <a:ext cx="1869891" cy="18210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400"/>
              </a:spcBef>
              <a:spcAft>
                <a:spcPct val="0"/>
              </a:spcAft>
              <a:buClr>
                <a:srgbClr val="CC0000"/>
              </a:buClr>
              <a:buSzPct val="100000"/>
              <a:buFont typeface="Arial"/>
              <a:buNone/>
              <a:tabLst/>
              <a:defRPr/>
            </a:pPr>
            <a:r>
              <a:rPr lang="en-GB" sz="2400">
                <a:solidFill>
                  <a:prstClr val="black"/>
                </a:solidFill>
                <a:latin typeface="gatebase Medium" pitchFamily="2" charset="77"/>
                <a:ea typeface="Roboto" charset="0"/>
                <a:cs typeface="Roboto" charset="0"/>
              </a:rPr>
              <a:t>Younger / Smaller Companies</a:t>
            </a:r>
            <a:endPar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endParaRP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rPr>
              <a:t>With less tooling and experience</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10" name="Content Placeholder 2">
            <a:extLst>
              <a:ext uri="{FF2B5EF4-FFF2-40B4-BE49-F238E27FC236}">
                <a16:creationId xmlns:a16="http://schemas.microsoft.com/office/drawing/2014/main" id="{8B34EB58-0C44-9949-83DE-F295446012A4}"/>
              </a:ext>
            </a:extLst>
          </p:cNvPr>
          <p:cNvSpPr txBox="1">
            <a:spLocks/>
          </p:cNvSpPr>
          <p:nvPr/>
        </p:nvSpPr>
        <p:spPr bwMode="auto">
          <a:xfrm>
            <a:off x="6999908" y="4279426"/>
            <a:ext cx="2128210" cy="1451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lang="en-GB" sz="2400">
                <a:solidFill>
                  <a:prstClr val="black"/>
                </a:solidFill>
                <a:latin typeface="gatebase Medium" pitchFamily="2" charset="77"/>
                <a:ea typeface="Roboto" charset="0"/>
                <a:cs typeface="Roboto" charset="0"/>
              </a:rPr>
              <a:t>Enterprise Companies</a:t>
            </a:r>
            <a:endPar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endParaRP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lang="en-GB" sz="1600">
                <a:solidFill>
                  <a:prstClr val="black"/>
                </a:solidFill>
                <a:latin typeface="Roboto" charset="0"/>
                <a:ea typeface="Roboto" charset="0"/>
                <a:cs typeface="Roboto" charset="0"/>
              </a:rPr>
              <a:t>With less available time / permissions</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11" name="Content Placeholder 2">
            <a:extLst>
              <a:ext uri="{FF2B5EF4-FFF2-40B4-BE49-F238E27FC236}">
                <a16:creationId xmlns:a16="http://schemas.microsoft.com/office/drawing/2014/main" id="{5320E4AA-AEC6-E244-B98E-9E9DE406898D}"/>
              </a:ext>
            </a:extLst>
          </p:cNvPr>
          <p:cNvSpPr txBox="1">
            <a:spLocks/>
          </p:cNvSpPr>
          <p:nvPr/>
        </p:nvSpPr>
        <p:spPr bwMode="auto">
          <a:xfrm>
            <a:off x="9449855" y="4279426"/>
            <a:ext cx="2265519" cy="1451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Agile Companies</a:t>
            </a: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rPr>
              <a:t>Who need to rapidly evolve</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15" name="Content Placeholder 2">
            <a:extLst>
              <a:ext uri="{FF2B5EF4-FFF2-40B4-BE49-F238E27FC236}">
                <a16:creationId xmlns:a16="http://schemas.microsoft.com/office/drawing/2014/main" id="{471011BE-A393-E84F-911A-9E59AADEAFB2}"/>
              </a:ext>
            </a:extLst>
          </p:cNvPr>
          <p:cNvSpPr txBox="1">
            <a:spLocks/>
          </p:cNvSpPr>
          <p:nvPr/>
        </p:nvSpPr>
        <p:spPr bwMode="auto">
          <a:xfrm>
            <a:off x="354895" y="4279426"/>
            <a:ext cx="2087472" cy="1328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Graduate Dev</a:t>
            </a: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lang="en-GB" sz="1600">
                <a:solidFill>
                  <a:prstClr val="black"/>
                </a:solidFill>
                <a:latin typeface="Roboto" charset="0"/>
                <a:ea typeface="Roboto" charset="0"/>
                <a:cs typeface="Roboto" charset="0"/>
              </a:rPr>
              <a:t>Graduates / Employees newer to their career</a:t>
            </a:r>
            <a:endPar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grpSp>
        <p:nvGrpSpPr>
          <p:cNvPr id="3" name="Group 2">
            <a:extLst>
              <a:ext uri="{FF2B5EF4-FFF2-40B4-BE49-F238E27FC236}">
                <a16:creationId xmlns:a16="http://schemas.microsoft.com/office/drawing/2014/main" id="{38A3F651-4873-AB44-8002-711059283B67}"/>
              </a:ext>
            </a:extLst>
          </p:cNvPr>
          <p:cNvGrpSpPr/>
          <p:nvPr/>
        </p:nvGrpSpPr>
        <p:grpSpPr>
          <a:xfrm>
            <a:off x="775037" y="2560846"/>
            <a:ext cx="1172906" cy="1543499"/>
            <a:chOff x="775037" y="2743733"/>
            <a:chExt cx="1172906" cy="1543499"/>
          </a:xfrm>
        </p:grpSpPr>
        <p:pic>
          <p:nvPicPr>
            <p:cNvPr id="14" name="Picture 13">
              <a:extLst>
                <a:ext uri="{FF2B5EF4-FFF2-40B4-BE49-F238E27FC236}">
                  <a16:creationId xmlns:a16="http://schemas.microsoft.com/office/drawing/2014/main" id="{94CA7B00-0CA3-8848-BE63-E156AE2B9215}"/>
                </a:ext>
              </a:extLst>
            </p:cNvPr>
            <p:cNvPicPr>
              <a:picLocks noChangeAspect="1"/>
            </p:cNvPicPr>
            <p:nvPr/>
          </p:nvPicPr>
          <p:blipFill rotWithShape="1">
            <a:blip r:embed="rId7"/>
            <a:srcRect t="38494"/>
            <a:stretch/>
          </p:blipFill>
          <p:spPr>
            <a:xfrm>
              <a:off x="775037" y="3279897"/>
              <a:ext cx="1172906" cy="1007335"/>
            </a:xfrm>
            <a:prstGeom prst="rect">
              <a:avLst/>
            </a:prstGeom>
          </p:spPr>
        </p:pic>
        <p:pic>
          <p:nvPicPr>
            <p:cNvPr id="20" name="Picture 19">
              <a:extLst>
                <a:ext uri="{FF2B5EF4-FFF2-40B4-BE49-F238E27FC236}">
                  <a16:creationId xmlns:a16="http://schemas.microsoft.com/office/drawing/2014/main" id="{EDFB725B-4D49-6143-B961-A134BE6ECA02}"/>
                </a:ext>
              </a:extLst>
            </p:cNvPr>
            <p:cNvPicPr>
              <a:picLocks noChangeAspect="1"/>
            </p:cNvPicPr>
            <p:nvPr/>
          </p:nvPicPr>
          <p:blipFill>
            <a:blip r:embed="rId8"/>
            <a:stretch>
              <a:fillRect/>
            </a:stretch>
          </p:blipFill>
          <p:spPr>
            <a:xfrm>
              <a:off x="1146486" y="2743733"/>
              <a:ext cx="504290" cy="504290"/>
            </a:xfrm>
            <a:prstGeom prst="rect">
              <a:avLst/>
            </a:prstGeom>
          </p:spPr>
        </p:pic>
      </p:grpSp>
      <p:pic>
        <p:nvPicPr>
          <p:cNvPr id="21" name="Picture 20">
            <a:extLst>
              <a:ext uri="{FF2B5EF4-FFF2-40B4-BE49-F238E27FC236}">
                <a16:creationId xmlns:a16="http://schemas.microsoft.com/office/drawing/2014/main" id="{FEAF86DA-CD1A-2A4D-B763-47921EC6AC17}"/>
              </a:ext>
            </a:extLst>
          </p:cNvPr>
          <p:cNvPicPr>
            <a:picLocks noChangeAspect="1"/>
          </p:cNvPicPr>
          <p:nvPr/>
        </p:nvPicPr>
        <p:blipFill>
          <a:blip r:embed="rId9"/>
          <a:stretch>
            <a:fillRect/>
          </a:stretch>
        </p:blipFill>
        <p:spPr>
          <a:xfrm>
            <a:off x="10062632" y="6101613"/>
            <a:ext cx="1782232" cy="426186"/>
          </a:xfrm>
          <a:prstGeom prst="rect">
            <a:avLst/>
          </a:prstGeom>
        </p:spPr>
      </p:pic>
      <p:sp>
        <p:nvSpPr>
          <p:cNvPr id="2" name="Title 1">
            <a:extLst>
              <a:ext uri="{FF2B5EF4-FFF2-40B4-BE49-F238E27FC236}">
                <a16:creationId xmlns:a16="http://schemas.microsoft.com/office/drawing/2014/main" id="{C7732EC7-82EA-626A-AB0F-2D8F16EBB201}"/>
              </a:ext>
            </a:extLst>
          </p:cNvPr>
          <p:cNvSpPr>
            <a:spLocks noGrp="1"/>
          </p:cNvSpPr>
          <p:nvPr>
            <p:ph type="title"/>
          </p:nvPr>
        </p:nvSpPr>
        <p:spPr>
          <a:xfrm>
            <a:off x="584200" y="365125"/>
            <a:ext cx="10020300" cy="855153"/>
          </a:xfrm>
        </p:spPr>
        <p:txBody>
          <a:bodyPr>
            <a:normAutofit/>
          </a:bodyPr>
          <a:lstStyle/>
          <a:p>
            <a:r>
              <a:rPr lang="en-GB" sz="4000"/>
              <a:t>Everyone Struggles</a:t>
            </a:r>
          </a:p>
        </p:txBody>
      </p:sp>
    </p:spTree>
    <p:extLst>
      <p:ext uri="{BB962C8B-B14F-4D97-AF65-F5344CB8AC3E}">
        <p14:creationId xmlns:p14="http://schemas.microsoft.com/office/powerpoint/2010/main" val="20500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AE5-D0DB-E84E-A3F3-6A516460E698}"/>
              </a:ext>
            </a:extLst>
          </p:cNvPr>
          <p:cNvSpPr>
            <a:spLocks noGrp="1"/>
          </p:cNvSpPr>
          <p:nvPr>
            <p:ph type="ctrTitle"/>
          </p:nvPr>
        </p:nvSpPr>
        <p:spPr>
          <a:xfrm>
            <a:off x="1181100" y="1771811"/>
            <a:ext cx="9753600" cy="2387600"/>
          </a:xfrm>
        </p:spPr>
        <p:txBody>
          <a:bodyPr/>
          <a:lstStyle/>
          <a:p>
            <a:r>
              <a:rPr lang="en-US"/>
              <a:t>Database Automation</a:t>
            </a:r>
          </a:p>
        </p:txBody>
      </p:sp>
    </p:spTree>
    <p:extLst>
      <p:ext uri="{BB962C8B-B14F-4D97-AF65-F5344CB8AC3E}">
        <p14:creationId xmlns:p14="http://schemas.microsoft.com/office/powerpoint/2010/main" val="2056997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1983"/>
</p:tagLst>
</file>

<file path=ppt/tags/tag2.xml><?xml version="1.0" encoding="utf-8"?>
<p:tagLst xmlns:a="http://schemas.openxmlformats.org/drawingml/2006/main" xmlns:r="http://schemas.openxmlformats.org/officeDocument/2006/relationships" xmlns:p="http://schemas.openxmlformats.org/presentationml/2006/main">
  <p:tag name="SHAPE_LOCKS" val="1983"/>
</p:tagLst>
</file>

<file path=ppt/tags/tag3.xml><?xml version="1.0" encoding="utf-8"?>
<p:tagLst xmlns:a="http://schemas.openxmlformats.org/drawingml/2006/main" xmlns:r="http://schemas.openxmlformats.org/officeDocument/2006/relationships" xmlns:p="http://schemas.openxmlformats.org/presentationml/2006/main">
  <p:tag name="SHAPE_LOCKS" val="1983"/>
</p:tagLst>
</file>

<file path=ppt/tags/tag4.xml><?xml version="1.0" encoding="utf-8"?>
<p:tagLst xmlns:a="http://schemas.openxmlformats.org/drawingml/2006/main" xmlns:r="http://schemas.openxmlformats.org/officeDocument/2006/relationships" xmlns:p="http://schemas.openxmlformats.org/presentationml/2006/main">
  <p:tag name="SHAPE_LOCKS" val="1983"/>
</p:tagLst>
</file>

<file path=ppt/theme/theme1.xml><?xml version="1.0" encoding="utf-8"?>
<a:theme xmlns:a="http://schemas.openxmlformats.org/drawingml/2006/main" name="Redgate theme v2">
  <a:themeElements>
    <a:clrScheme name="Redgate color theme v2">
      <a:dk1>
        <a:srgbClr val="373737"/>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Roboto" panose="02000000000000000000" pitchFamily="2"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2.xml><?xml version="1.0" encoding="utf-8"?>
<a:theme xmlns:a="http://schemas.openxmlformats.org/drawingml/2006/main" name="Redgate Theme v2,thmx">
  <a:themeElements>
    <a:clrScheme name="Redgate color theme v2">
      <a:dk1>
        <a:srgbClr val="373737"/>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Roboto" panose="02000000000000000000" pitchFamily="2"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thmx" id="{A56F93CE-6E68-4728-9AEF-57A351AD63C3}" vid="{FA67DE0B-BF20-4B50-AF16-F08B7006EA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gate-template" id="{CF351452-A084-4B40-B61D-7EC0CE774E62}" vid="{DE3CEF07-D08C-4677-B745-DE29A1EF1E7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rgbClr val="000000"/>
    </a:dk1>
    <a:lt1>
      <a:srgbClr val="FFFFFF"/>
    </a:lt1>
    <a:dk2>
      <a:srgbClr val="CC0000"/>
    </a:dk2>
    <a:lt2>
      <a:srgbClr val="000000"/>
    </a:lt2>
    <a:accent1>
      <a:srgbClr val="CC0000"/>
    </a:accent1>
    <a:accent2>
      <a:srgbClr val="E06666"/>
    </a:accent2>
    <a:accent3>
      <a:srgbClr val="B6B6B6"/>
    </a:accent3>
    <a:accent4>
      <a:srgbClr val="000000"/>
    </a:accent4>
    <a:accent5>
      <a:srgbClr val="F5CCCC"/>
    </a:accent5>
    <a:accent6>
      <a:srgbClr val="CC0000"/>
    </a:accent6>
    <a:hlink>
      <a:srgbClr val="CC0000"/>
    </a:hlink>
    <a:folHlink>
      <a:srgbClr val="CC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ovider xmlns="09261daf-a6c8-4475-bfe4-e465f101f752" xsi:nil="true"/>
    <Author0 xmlns="09261daf-a6c8-4475-bfe4-e465f101f752" xsi:nil="true"/>
    <TaxCatchAll xmlns="cfa6ec7d-b27d-4976-a2d2-0968bdeefb84" xsi:nil="true"/>
    <lcf76f155ced4ddcb4097134ff3c332f xmlns="09261daf-a6c8-4475-bfe4-e465f101f752">
      <Terms xmlns="http://schemas.microsoft.com/office/infopath/2007/PartnerControls"/>
    </lcf76f155ced4ddcb4097134ff3c332f>
    <Status xmlns="09261daf-a6c8-4475-bfe4-e465f101f75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760C779E989E145AAD13EC3F1475DCA" ma:contentTypeVersion="21" ma:contentTypeDescription="Create a new document." ma:contentTypeScope="" ma:versionID="8f7275da3a6d936b19d374b8def68ea3">
  <xsd:schema xmlns:xsd="http://www.w3.org/2001/XMLSchema" xmlns:xs="http://www.w3.org/2001/XMLSchema" xmlns:p="http://schemas.microsoft.com/office/2006/metadata/properties" xmlns:ns2="09261daf-a6c8-4475-bfe4-e465f101f752" xmlns:ns3="cfa6ec7d-b27d-4976-a2d2-0968bdeefb84" targetNamespace="http://schemas.microsoft.com/office/2006/metadata/properties" ma:root="true" ma:fieldsID="168d2e80238389d99c073ba5a4b50c18" ns2:_="" ns3:_="">
    <xsd:import namespace="09261daf-a6c8-4475-bfe4-e465f101f752"/>
    <xsd:import namespace="cfa6ec7d-b27d-4976-a2d2-0968bdeefb8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element ref="ns2:Provider" minOccurs="0"/>
                <xsd:element ref="ns2:Author0" minOccurs="0"/>
                <xsd:element ref="ns2:lcf76f155ced4ddcb4097134ff3c332f" minOccurs="0"/>
                <xsd:element ref="ns3:TaxCatchAll" minOccurs="0"/>
                <xsd:element ref="ns2:MediaServiceObjectDetectorVersions" minOccurs="0"/>
                <xsd:element ref="ns2:MediaServiceSearchProperties"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61daf-a6c8-4475-bfe4-e465f101f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Provider" ma:index="21" nillable="true" ma:displayName="Provider" ma:format="Dropdown" ma:internalName="Provider">
      <xsd:simpleType>
        <xsd:restriction base="dms:Text">
          <xsd:maxLength value="255"/>
        </xsd:restriction>
      </xsd:simpleType>
    </xsd:element>
    <xsd:element name="Author0" ma:index="22" nillable="true" ma:displayName="Author" ma:format="Dropdown" ma:internalName="Author0">
      <xsd:simpleType>
        <xsd:restriction base="dms:Text">
          <xsd:maxLength value="255"/>
        </xsd:restrictio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f536e90f-a63c-417c-a397-dad62e02e2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Status" ma:index="28" nillable="true" ma:displayName="Status" ma:format="Dropdown" ma:internalName="Statu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6ec7d-b27d-4976-a2d2-0968bdeefb8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e8b56304-9baf-48d2-b59c-545f107b0cc8}" ma:internalName="TaxCatchAll" ma:showField="CatchAllData" ma:web="cfa6ec7d-b27d-4976-a2d2-0968bdeef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DCE3DC-303C-46B1-A8D5-545F9C84B9EA}">
  <ds:schemaRefs>
    <ds:schemaRef ds:uri="09261daf-a6c8-4475-bfe4-e465f101f752"/>
    <ds:schemaRef ds:uri="cfa6ec7d-b27d-4976-a2d2-0968bdeefb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90BAB15-BB36-429B-98D4-D19A15553D84}">
  <ds:schemaRefs>
    <ds:schemaRef ds:uri="09261daf-a6c8-4475-bfe4-e465f101f752"/>
    <ds:schemaRef ds:uri="cfa6ec7d-b27d-4976-a2d2-0968bdeefb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0AAAC31-AD17-4C71-AC07-9C60C4F7B8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17</Slides>
  <Notes>12</Notes>
  <HiddenSlides>0</HiddenSlides>
  <ScaleCrop>false</ScaleCrop>
  <HeadingPairs>
    <vt:vector size="4" baseType="variant">
      <vt:variant>
        <vt:lpstr>Theme</vt:lpstr>
      </vt:variant>
      <vt:variant>
        <vt:i4>3</vt:i4>
      </vt:variant>
      <vt:variant>
        <vt:lpstr>Slide Titles</vt:lpstr>
      </vt:variant>
      <vt:variant>
        <vt:i4>17</vt:i4>
      </vt:variant>
    </vt:vector>
  </HeadingPairs>
  <TitlesOfParts>
    <vt:vector size="20" baseType="lpstr">
      <vt:lpstr>Redgate theme v2</vt:lpstr>
      <vt:lpstr>Redgate Theme v2,thmx</vt:lpstr>
      <vt:lpstr>Office Theme</vt:lpstr>
      <vt:lpstr>Getting Started Quickly with DB DevOps</vt:lpstr>
      <vt:lpstr>PowerPoint Presentation</vt:lpstr>
      <vt:lpstr>The industry standard</vt:lpstr>
      <vt:lpstr>Database DevOps</vt:lpstr>
      <vt:lpstr>PowerPoint Presentation</vt:lpstr>
      <vt:lpstr>Continuous delivery of database changes is still challenging</vt:lpstr>
      <vt:lpstr>Everyone Struggles</vt:lpstr>
      <vt:lpstr>Everyone Struggles</vt:lpstr>
      <vt:lpstr>Database Automation</vt:lpstr>
      <vt:lpstr>PowerPoint Presentation</vt:lpstr>
      <vt:lpstr>Achieve continuous delivery with these 3 Database DevOps practices </vt:lpstr>
      <vt:lpstr>PowerPoint Presentation</vt:lpstr>
      <vt:lpstr>AutoPilot</vt:lpstr>
      <vt:lpstr>A tutorial level!</vt:lpstr>
      <vt:lpstr>Who Struggles</vt:lpstr>
      <vt:lpstr>Demo</vt:lpstr>
      <vt:lpstr>Thank you</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revision>16</cp:revision>
  <cp:lastPrinted>2015-12-02T11:41:23Z</cp:lastPrinted>
  <dcterms:created xsi:type="dcterms:W3CDTF">2015-11-25T13:50:45Z</dcterms:created>
  <dcterms:modified xsi:type="dcterms:W3CDTF">2024-03-18T09:47:23Z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0x0101003760C779E989E145AAD13EC3F1475DCA</vt:lpwstr>
  </property>
  <property fmtid="{D5CDD505-2E9C-101B-9397-08002B2CF9AE}" pid="3" name="MediaServiceImageTags">
    <vt:lpwstr/>
  </property>
</Properties>
</file>